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0" r:id="rId1"/>
    <p:sldMasterId id="2147483738" r:id="rId2"/>
    <p:sldMasterId id="2147483791" r:id="rId3"/>
  </p:sldMasterIdLst>
  <p:notesMasterIdLst>
    <p:notesMasterId r:id="rId63"/>
  </p:notesMasterIdLst>
  <p:handoutMasterIdLst>
    <p:handoutMasterId r:id="rId64"/>
  </p:handoutMasterIdLst>
  <p:sldIdLst>
    <p:sldId id="699" r:id="rId4"/>
    <p:sldId id="702" r:id="rId5"/>
    <p:sldId id="609" r:id="rId6"/>
    <p:sldId id="701" r:id="rId7"/>
    <p:sldId id="667" r:id="rId8"/>
    <p:sldId id="705" r:id="rId9"/>
    <p:sldId id="706" r:id="rId10"/>
    <p:sldId id="707" r:id="rId11"/>
    <p:sldId id="709" r:id="rId12"/>
    <p:sldId id="708" r:id="rId13"/>
    <p:sldId id="711" r:id="rId14"/>
    <p:sldId id="710" r:id="rId15"/>
    <p:sldId id="712" r:id="rId16"/>
    <p:sldId id="606" r:id="rId17"/>
    <p:sldId id="715" r:id="rId18"/>
    <p:sldId id="623" r:id="rId19"/>
    <p:sldId id="625" r:id="rId20"/>
    <p:sldId id="605" r:id="rId21"/>
    <p:sldId id="632" r:id="rId22"/>
    <p:sldId id="634" r:id="rId23"/>
    <p:sldId id="633" r:id="rId24"/>
    <p:sldId id="635" r:id="rId25"/>
    <p:sldId id="636" r:id="rId26"/>
    <p:sldId id="637" r:id="rId27"/>
    <p:sldId id="658" r:id="rId28"/>
    <p:sldId id="640" r:id="rId29"/>
    <p:sldId id="641" r:id="rId30"/>
    <p:sldId id="642" r:id="rId31"/>
    <p:sldId id="650" r:id="rId32"/>
    <p:sldId id="651" r:id="rId33"/>
    <p:sldId id="652" r:id="rId34"/>
    <p:sldId id="647" r:id="rId35"/>
    <p:sldId id="653" r:id="rId36"/>
    <p:sldId id="656" r:id="rId37"/>
    <p:sldId id="654" r:id="rId38"/>
    <p:sldId id="655" r:id="rId39"/>
    <p:sldId id="670" r:id="rId40"/>
    <p:sldId id="671" r:id="rId41"/>
    <p:sldId id="673" r:id="rId42"/>
    <p:sldId id="674" r:id="rId43"/>
    <p:sldId id="676" r:id="rId44"/>
    <p:sldId id="678" r:id="rId45"/>
    <p:sldId id="679" r:id="rId46"/>
    <p:sldId id="680" r:id="rId47"/>
    <p:sldId id="681" r:id="rId48"/>
    <p:sldId id="682" r:id="rId49"/>
    <p:sldId id="684" r:id="rId50"/>
    <p:sldId id="698" r:id="rId51"/>
    <p:sldId id="685" r:id="rId52"/>
    <p:sldId id="686" r:id="rId53"/>
    <p:sldId id="688" r:id="rId54"/>
    <p:sldId id="689" r:id="rId55"/>
    <p:sldId id="690" r:id="rId56"/>
    <p:sldId id="691" r:id="rId57"/>
    <p:sldId id="692" r:id="rId58"/>
    <p:sldId id="694" r:id="rId59"/>
    <p:sldId id="695" r:id="rId60"/>
    <p:sldId id="697" r:id="rId61"/>
    <p:sldId id="664" r:id="rId62"/>
  </p:sldIdLst>
  <p:sldSz cx="9144000" cy="6858000" type="screen4x3"/>
  <p:notesSz cx="6858000" cy="9144000"/>
  <p:custDataLst>
    <p:tags r:id="rId66"/>
  </p:custDataLst>
  <p:defaultTextStyle>
    <a:defPPr>
      <a:defRPr lang="en-US"/>
    </a:defPPr>
    <a:lvl1pPr algn="l" rtl="0" eaLnBrk="0" fontAlgn="base" hangingPunct="0">
      <a:spcBef>
        <a:spcPct val="0"/>
      </a:spcBef>
      <a:spcAft>
        <a:spcPct val="0"/>
      </a:spcAft>
      <a:defRPr kumimoji="1" sz="3200" kern="1200">
        <a:solidFill>
          <a:schemeClr val="tx1"/>
        </a:solidFill>
        <a:latin typeface="Arial" charset="0"/>
        <a:ea typeface="+mn-ea"/>
        <a:cs typeface="+mn-cs"/>
      </a:defRPr>
    </a:lvl1pPr>
    <a:lvl2pPr marL="457200" algn="l" rtl="0" eaLnBrk="0" fontAlgn="base" hangingPunct="0">
      <a:spcBef>
        <a:spcPct val="0"/>
      </a:spcBef>
      <a:spcAft>
        <a:spcPct val="0"/>
      </a:spcAft>
      <a:defRPr kumimoji="1" sz="3200" kern="1200">
        <a:solidFill>
          <a:schemeClr val="tx1"/>
        </a:solidFill>
        <a:latin typeface="Arial" charset="0"/>
        <a:ea typeface="+mn-ea"/>
        <a:cs typeface="+mn-cs"/>
      </a:defRPr>
    </a:lvl2pPr>
    <a:lvl3pPr marL="914400" algn="l" rtl="0" eaLnBrk="0" fontAlgn="base" hangingPunct="0">
      <a:spcBef>
        <a:spcPct val="0"/>
      </a:spcBef>
      <a:spcAft>
        <a:spcPct val="0"/>
      </a:spcAft>
      <a:defRPr kumimoji="1" sz="3200" kern="1200">
        <a:solidFill>
          <a:schemeClr val="tx1"/>
        </a:solidFill>
        <a:latin typeface="Arial" charset="0"/>
        <a:ea typeface="+mn-ea"/>
        <a:cs typeface="+mn-cs"/>
      </a:defRPr>
    </a:lvl3pPr>
    <a:lvl4pPr marL="1371600" algn="l" rtl="0" eaLnBrk="0" fontAlgn="base" hangingPunct="0">
      <a:spcBef>
        <a:spcPct val="0"/>
      </a:spcBef>
      <a:spcAft>
        <a:spcPct val="0"/>
      </a:spcAft>
      <a:defRPr kumimoji="1" sz="3200" kern="1200">
        <a:solidFill>
          <a:schemeClr val="tx1"/>
        </a:solidFill>
        <a:latin typeface="Arial" charset="0"/>
        <a:ea typeface="+mn-ea"/>
        <a:cs typeface="+mn-cs"/>
      </a:defRPr>
    </a:lvl4pPr>
    <a:lvl5pPr marL="1828800" algn="l" rtl="0" eaLnBrk="0" fontAlgn="base" hangingPunct="0">
      <a:spcBef>
        <a:spcPct val="0"/>
      </a:spcBef>
      <a:spcAft>
        <a:spcPct val="0"/>
      </a:spcAft>
      <a:defRPr kumimoji="1" sz="3200" kern="1200">
        <a:solidFill>
          <a:schemeClr val="tx1"/>
        </a:solidFill>
        <a:latin typeface="Arial" charset="0"/>
        <a:ea typeface="+mn-ea"/>
        <a:cs typeface="+mn-cs"/>
      </a:defRPr>
    </a:lvl5pPr>
    <a:lvl6pPr marL="2286000" algn="l" defTabSz="914400" rtl="0" eaLnBrk="1" latinLnBrk="0" hangingPunct="1">
      <a:defRPr kumimoji="1" sz="3200" kern="1200">
        <a:solidFill>
          <a:schemeClr val="tx1"/>
        </a:solidFill>
        <a:latin typeface="Arial" charset="0"/>
        <a:ea typeface="+mn-ea"/>
        <a:cs typeface="+mn-cs"/>
      </a:defRPr>
    </a:lvl6pPr>
    <a:lvl7pPr marL="2743200" algn="l" defTabSz="914400" rtl="0" eaLnBrk="1" latinLnBrk="0" hangingPunct="1">
      <a:defRPr kumimoji="1" sz="3200" kern="1200">
        <a:solidFill>
          <a:schemeClr val="tx1"/>
        </a:solidFill>
        <a:latin typeface="Arial" charset="0"/>
        <a:ea typeface="+mn-ea"/>
        <a:cs typeface="+mn-cs"/>
      </a:defRPr>
    </a:lvl7pPr>
    <a:lvl8pPr marL="3200400" algn="l" defTabSz="914400" rtl="0" eaLnBrk="1" latinLnBrk="0" hangingPunct="1">
      <a:defRPr kumimoji="1" sz="3200" kern="1200">
        <a:solidFill>
          <a:schemeClr val="tx1"/>
        </a:solidFill>
        <a:latin typeface="Arial" charset="0"/>
        <a:ea typeface="+mn-ea"/>
        <a:cs typeface="+mn-cs"/>
      </a:defRPr>
    </a:lvl8pPr>
    <a:lvl9pPr marL="3657600" algn="l" defTabSz="914400" rtl="0" eaLnBrk="1" latinLnBrk="0" hangingPunct="1">
      <a:defRPr kumimoji="1" sz="3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5410"/>
    <a:srgbClr val="D9721A"/>
    <a:srgbClr val="FD0909"/>
    <a:srgbClr val="075E34"/>
    <a:srgbClr val="713A0C"/>
    <a:srgbClr val="C49D00"/>
    <a:srgbClr val="1B197B"/>
    <a:srgbClr val="860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207" autoAdjust="0"/>
    <p:restoredTop sz="91034" autoAdjust="0"/>
  </p:normalViewPr>
  <p:slideViewPr>
    <p:cSldViewPr>
      <p:cViewPr>
        <p:scale>
          <a:sx n="70" d="100"/>
          <a:sy n="70" d="100"/>
        </p:scale>
        <p:origin x="-1832"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98"/>
    </p:cViewPr>
  </p:sorterViewPr>
  <p:notesViewPr>
    <p:cSldViewPr>
      <p:cViewPr>
        <p:scale>
          <a:sx n="150" d="100"/>
          <a:sy n="150" d="100"/>
        </p:scale>
        <p:origin x="248" y="37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tags" Target="tags/tag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atin typeface="Times New Roman" pitchFamily="18" charset="0"/>
              </a:defRPr>
            </a:lvl1pPr>
          </a:lstStyle>
          <a:p>
            <a:fld id="{B8D6841C-0A17-D641-87BB-1598503756ED}" type="datetime1">
              <a:rPr lang="en-AU" smtClean="0"/>
              <a:t>9/12/2014</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atin typeface="Times New Roman" pitchFamily="18" charset="0"/>
              </a:defRPr>
            </a:lvl1pPr>
          </a:lstStyle>
          <a:p>
            <a:fld id="{73511E6A-89D8-4E59-92E4-1C921D20D176}" type="slidenum">
              <a:rPr lang="en-US"/>
              <a:pPr/>
              <a:t>‹#›</a:t>
            </a:fld>
            <a:endParaRPr lang="en-US"/>
          </a:p>
        </p:txBody>
      </p:sp>
    </p:spTree>
    <p:extLst>
      <p:ext uri="{BB962C8B-B14F-4D97-AF65-F5344CB8AC3E}">
        <p14:creationId xmlns:p14="http://schemas.microsoft.com/office/powerpoint/2010/main" val="20158667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200">
                <a:latin typeface="Times New Roman" pitchFamily="18" charset="0"/>
              </a:defRPr>
            </a:lvl1pPr>
          </a:lstStyle>
          <a:p>
            <a:endParaRPr lang="en-US"/>
          </a:p>
        </p:txBody>
      </p:sp>
      <p:sp>
        <p:nvSpPr>
          <p:cNvPr id="2057"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latin typeface="Times New Roman" pitchFamily="18" charset="0"/>
              </a:defRPr>
            </a:lvl1pPr>
          </a:lstStyle>
          <a:p>
            <a:fld id="{83A93533-DA74-AB46-B41F-8E451EE2787B}" type="datetime1">
              <a:rPr lang="en-AU" smtClean="0"/>
              <a:t>9/12/2014</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kumimoji="0"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latin typeface="Times New Roman" pitchFamily="18" charset="0"/>
              </a:defRPr>
            </a:lvl1pPr>
          </a:lstStyle>
          <a:p>
            <a:fld id="{9ADCD0C6-336B-409E-9645-7D465E5B337C}" type="slidenum">
              <a:rPr lang="en-US"/>
              <a:pPr/>
              <a:t>‹#›</a:t>
            </a:fld>
            <a:endParaRPr lang="en-US"/>
          </a:p>
        </p:txBody>
      </p:sp>
    </p:spTree>
    <p:extLst>
      <p:ext uri="{BB962C8B-B14F-4D97-AF65-F5344CB8AC3E}">
        <p14:creationId xmlns:p14="http://schemas.microsoft.com/office/powerpoint/2010/main" val="135697926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1</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10</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11</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12</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13</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15</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16</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45858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17</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6613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18</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7039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19</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6595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20</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1537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2</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21</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6513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22</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1428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23</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70588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24</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38340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25</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71035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26</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00457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27</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1204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32</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77540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33</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4197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34</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2274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3</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0981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35</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76796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36</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58885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38</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09992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39</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93750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40</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75200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41</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50989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42</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73137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43</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1252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44</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84406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45</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9091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4</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46</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389685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47</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81512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48</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662468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49</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9368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50</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37332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51</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74214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52</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78224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53</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67753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54</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05744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55</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6817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66545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56</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03602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57</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51873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58</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84163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spcBef>
                <a:spcPct val="0"/>
              </a:spcBef>
            </a:pPr>
            <a:r>
              <a:rPr lang="en-AU" sz="1600" b="1" smtClean="0">
                <a:solidFill>
                  <a:srgbClr val="000000"/>
                </a:solidFill>
              </a:rPr>
              <a:t>KEY AIMS:</a:t>
            </a:r>
          </a:p>
          <a:p>
            <a:pPr>
              <a:lnSpc>
                <a:spcPct val="90000"/>
              </a:lnSpc>
              <a:spcBef>
                <a:spcPct val="0"/>
              </a:spcBef>
              <a:buFontTx/>
              <a:buChar char="•"/>
            </a:pPr>
            <a:r>
              <a:rPr lang="en-AU" sz="1600" smtClean="0">
                <a:solidFill>
                  <a:srgbClr val="000000"/>
                </a:solidFill>
              </a:rPr>
              <a:t>Why a cross-national study comparing Australia and the U.S?:  The U.S. has made a massive investment in prevention science </a:t>
            </a:r>
            <a:r>
              <a:rPr lang="en-AU" sz="1600" smtClean="0">
                <a:solidFill>
                  <a:srgbClr val="000000"/>
                </a:solidFill>
                <a:sym typeface="Wingdings" pitchFamily="2" charset="2"/>
              </a:rPr>
              <a:t> the IYDS is the first study to see whether risk and protective factors which have been identified as important influences on the development of young people also apply in Australia &amp; THEREFORE to determine whether prevention efforts which have been developed in the States can also apply cross-nationally </a:t>
            </a:r>
            <a:endParaRPr lang="en-AU" sz="1600" smtClean="0">
              <a:solidFill>
                <a:srgbClr val="000000"/>
              </a:solidFill>
            </a:endParaRPr>
          </a:p>
          <a:p>
            <a:pPr>
              <a:lnSpc>
                <a:spcPct val="90000"/>
              </a:lnSpc>
              <a:spcBef>
                <a:spcPct val="0"/>
              </a:spcBef>
              <a:buFontTx/>
              <a:buChar char="•"/>
            </a:pPr>
            <a:r>
              <a:rPr lang="en-AU" sz="1600" smtClean="0">
                <a:solidFill>
                  <a:srgbClr val="000000"/>
                </a:solidFill>
              </a:rPr>
              <a:t>Examine rates of healthy &amp; problem behaviours in the two states [incl. substance use, antisocial behaviour, mental health]</a:t>
            </a:r>
          </a:p>
          <a:p>
            <a:pPr>
              <a:lnSpc>
                <a:spcPct val="90000"/>
              </a:lnSpc>
              <a:spcBef>
                <a:spcPct val="0"/>
              </a:spcBef>
              <a:buFontTx/>
              <a:buChar char="•"/>
            </a:pPr>
            <a:r>
              <a:rPr lang="en-AU" sz="1600" smtClean="0">
                <a:solidFill>
                  <a:srgbClr val="000000"/>
                </a:solidFill>
              </a:rPr>
              <a:t>Examine the influence of a range of risk and protective factors on the development of health and problem behaviours – in particular how families, schools, communities and peer groups influence young people's behaviour </a:t>
            </a:r>
          </a:p>
          <a:p>
            <a:pPr>
              <a:lnSpc>
                <a:spcPct val="90000"/>
              </a:lnSpc>
              <a:spcBef>
                <a:spcPct val="0"/>
              </a:spcBef>
              <a:buFontTx/>
              <a:buChar char="•"/>
            </a:pPr>
            <a:r>
              <a:rPr lang="en-AU" smtClean="0">
                <a:solidFill>
                  <a:srgbClr val="000000"/>
                </a:solidFill>
              </a:rPr>
              <a:t>In addition to examining risk and protective factors, a key aim of the study has been to compare the developmental impact of school drug policies that emphasize abstinence or harm minimization in the two states</a:t>
            </a:r>
          </a:p>
          <a:p>
            <a:pPr>
              <a:lnSpc>
                <a:spcPct val="90000"/>
              </a:lnSpc>
              <a:spcBef>
                <a:spcPct val="0"/>
              </a:spcBef>
              <a:buFontTx/>
              <a:buChar char="•"/>
            </a:pPr>
            <a:endParaRPr lang="en-AU" smtClean="0">
              <a:solidFill>
                <a:srgbClr val="000000"/>
              </a:solidFill>
            </a:endParaRPr>
          </a:p>
          <a:p>
            <a:pPr>
              <a:lnSpc>
                <a:spcPct val="90000"/>
              </a:lnSpc>
              <a:spcBef>
                <a:spcPct val="0"/>
              </a:spcBef>
              <a:buFontTx/>
              <a:buChar char="•"/>
            </a:pPr>
            <a:r>
              <a:rPr lang="en-AU" b="1" smtClean="0">
                <a:solidFill>
                  <a:srgbClr val="000000"/>
                </a:solidFill>
              </a:rPr>
              <a:t> Ultimate goal:  to build prevention science base in Aus inform policy development for prevention of problem behaviours &amp; thereby enhance healthy development of young people</a:t>
            </a:r>
          </a:p>
          <a:p>
            <a:pPr eaLnBrk="1" hangingPunct="1">
              <a:lnSpc>
                <a:spcPct val="90000"/>
              </a:lnSpc>
              <a:spcBef>
                <a:spcPct val="0"/>
              </a:spcBef>
            </a:pPr>
            <a:endParaRPr lang="en-AU" b="1" smtClean="0"/>
          </a:p>
        </p:txBody>
      </p:sp>
      <p:sp>
        <p:nvSpPr>
          <p:cNvPr id="59396" name="Slide Number Placeholder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486FAF-907F-4F63-ABEA-50C3ECD8DBBA}" type="slidenum">
              <a:rPr lang="en-US">
                <a:solidFill>
                  <a:prstClr val="black"/>
                </a:solidFill>
                <a:latin typeface="Calibri" pitchFamily="34" charset="0"/>
              </a:rPr>
              <a:pPr eaLnBrk="1" hangingPunct="1"/>
              <a:t>59</a:t>
            </a:fld>
            <a:endParaRPr lang="en-US">
              <a:solidFill>
                <a:prstClr val="black"/>
              </a:solidFill>
              <a:latin typeface="Calibri"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7118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6</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7</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8</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800">
                <a:solidFill>
                  <a:schemeClr val="tx1"/>
                </a:solidFill>
                <a:latin typeface="Times New Roman" pitchFamily="18" charset="0"/>
              </a:defRPr>
            </a:lvl1pPr>
            <a:lvl2pPr marL="742950" indent="-285750" defTabSz="762000">
              <a:defRPr sz="2800">
                <a:solidFill>
                  <a:schemeClr val="tx1"/>
                </a:solidFill>
                <a:latin typeface="Times New Roman" pitchFamily="18" charset="0"/>
              </a:defRPr>
            </a:lvl2pPr>
            <a:lvl3pPr marL="1143000" indent="-228600" defTabSz="762000">
              <a:defRPr sz="2800">
                <a:solidFill>
                  <a:schemeClr val="tx1"/>
                </a:solidFill>
                <a:latin typeface="Times New Roman" pitchFamily="18" charset="0"/>
              </a:defRPr>
            </a:lvl3pPr>
            <a:lvl4pPr marL="1600200" indent="-228600" defTabSz="762000">
              <a:defRPr sz="2800">
                <a:solidFill>
                  <a:schemeClr val="tx1"/>
                </a:solidFill>
                <a:latin typeface="Times New Roman" pitchFamily="18" charset="0"/>
              </a:defRPr>
            </a:lvl4pPr>
            <a:lvl5pPr marL="2057400" indent="-228600" defTabSz="762000">
              <a:defRPr sz="2800">
                <a:solidFill>
                  <a:schemeClr val="tx1"/>
                </a:solidFill>
                <a:latin typeface="Times New Roman" pitchFamily="18" charset="0"/>
              </a:defRPr>
            </a:lvl5pPr>
            <a:lvl6pPr marL="2514600" indent="-228600" defTabSz="762000" eaLnBrk="0" fontAlgn="base" hangingPunct="0">
              <a:spcBef>
                <a:spcPct val="0"/>
              </a:spcBef>
              <a:spcAft>
                <a:spcPct val="0"/>
              </a:spcAft>
              <a:defRPr sz="2800">
                <a:solidFill>
                  <a:schemeClr val="tx1"/>
                </a:solidFill>
                <a:latin typeface="Times New Roman" pitchFamily="18" charset="0"/>
              </a:defRPr>
            </a:lvl6pPr>
            <a:lvl7pPr marL="2971800" indent="-228600" defTabSz="762000" eaLnBrk="0" fontAlgn="base" hangingPunct="0">
              <a:spcBef>
                <a:spcPct val="0"/>
              </a:spcBef>
              <a:spcAft>
                <a:spcPct val="0"/>
              </a:spcAft>
              <a:defRPr sz="2800">
                <a:solidFill>
                  <a:schemeClr val="tx1"/>
                </a:solidFill>
                <a:latin typeface="Times New Roman" pitchFamily="18" charset="0"/>
              </a:defRPr>
            </a:lvl7pPr>
            <a:lvl8pPr marL="3429000" indent="-228600" defTabSz="762000" eaLnBrk="0" fontAlgn="base" hangingPunct="0">
              <a:spcBef>
                <a:spcPct val="0"/>
              </a:spcBef>
              <a:spcAft>
                <a:spcPct val="0"/>
              </a:spcAft>
              <a:defRPr sz="2800">
                <a:solidFill>
                  <a:schemeClr val="tx1"/>
                </a:solidFill>
                <a:latin typeface="Times New Roman" pitchFamily="18" charset="0"/>
              </a:defRPr>
            </a:lvl8pPr>
            <a:lvl9pPr marL="3886200" indent="-228600" defTabSz="762000" eaLnBrk="0" fontAlgn="base" hangingPunct="0">
              <a:spcBef>
                <a:spcPct val="0"/>
              </a:spcBef>
              <a:spcAft>
                <a:spcPct val="0"/>
              </a:spcAft>
              <a:defRPr sz="2800">
                <a:solidFill>
                  <a:schemeClr val="tx1"/>
                </a:solidFill>
                <a:latin typeface="Times New Roman" pitchFamily="18" charset="0"/>
              </a:defRPr>
            </a:lvl9pPr>
          </a:lstStyle>
          <a:p>
            <a:fld id="{35318E28-4EBA-4D64-B14F-D0A80AECB4BC}" type="slidenum">
              <a:rPr lang="en-US" sz="1000" smtClean="0">
                <a:solidFill>
                  <a:prstClr val="black"/>
                </a:solidFill>
              </a:rPr>
              <a:pPr/>
              <a:t>9</a:t>
            </a:fld>
            <a:endParaRPr lang="en-US" sz="1000" smtClean="0">
              <a:solidFill>
                <a:prstClr val="black"/>
              </a:solidFill>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AU"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7915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13"/>
          <p:cNvSpPr>
            <a:spLocks noGrp="1"/>
          </p:cNvSpPr>
          <p:nvPr>
            <p:ph type="body" sz="quarter" idx="10" hasCustomPrompt="1"/>
          </p:nvPr>
        </p:nvSpPr>
        <p:spPr>
          <a:xfrm>
            <a:off x="179512" y="539552"/>
            <a:ext cx="8064896" cy="4617640"/>
          </a:xfrm>
        </p:spPr>
        <p:txBody>
          <a:bodyPr>
            <a:noAutofit/>
          </a:bodyPr>
          <a:lstStyle>
            <a:lvl1pPr marL="0" indent="0">
              <a:buNone/>
              <a:defRPr sz="96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49216"/>
            <a:ext cx="4536504" cy="1056117"/>
          </a:xfrm>
          <a:solidFill>
            <a:schemeClr val="accent1">
              <a:lumMod val="85000"/>
            </a:schemeClr>
          </a:solidFill>
        </p:spPr>
        <p:txBody>
          <a:bodyPr>
            <a:normAutofit/>
          </a:bodyPr>
          <a:lstStyle>
            <a:lvl1pPr marL="0" indent="0">
              <a:buClr>
                <a:schemeClr val="bg1">
                  <a:lumMod val="85000"/>
                </a:schemeClr>
              </a:buClr>
              <a:buFontTx/>
              <a:buNone/>
              <a:defRPr sz="2400" b="1" baseline="0">
                <a:solidFill>
                  <a:schemeClr val="accent2"/>
                </a:solidFill>
              </a:defRPr>
            </a:lvl1pPr>
          </a:lstStyle>
          <a:p>
            <a:pPr lvl="0"/>
            <a:r>
              <a:rPr lang="en-US" dirty="0" smtClean="0"/>
              <a:t>HINT!!!    Select Insert &gt; New Slide to add pre-built slide formats</a:t>
            </a:r>
          </a:p>
        </p:txBody>
      </p:sp>
    </p:spTree>
    <p:extLst>
      <p:ext uri="{BB962C8B-B14F-4D97-AF65-F5344CB8AC3E}">
        <p14:creationId xmlns:p14="http://schemas.microsoft.com/office/powerpoint/2010/main" val="428543115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2836663C-E030-C945-BE17-062FDEFD4A25}" type="datetime1">
              <a:rPr lang="en-AU" smtClean="0"/>
              <a:t>9/12/2014</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lstStyle>
          <a:p>
            <a:pPr>
              <a:defRPr/>
            </a:pPr>
            <a:fld id="{87B78233-531B-4428-95E5-44AB0E78C6CE}" type="slidenum">
              <a:rPr lang="en-AU"/>
              <a:pPr>
                <a:defRPr/>
              </a:pPr>
              <a:t>‹#›</a:t>
            </a:fld>
            <a:endParaRPr lang="en-AU"/>
          </a:p>
        </p:txBody>
      </p:sp>
    </p:spTree>
    <p:extLst>
      <p:ext uri="{BB962C8B-B14F-4D97-AF65-F5344CB8AC3E}">
        <p14:creationId xmlns:p14="http://schemas.microsoft.com/office/powerpoint/2010/main" val="1009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eaLnBrk="0" hangingPunct="0">
              <a:defRPr/>
            </a:lvl1pPr>
          </a:lstStyle>
          <a:p>
            <a:pPr>
              <a:defRPr/>
            </a:pPr>
            <a:fld id="{69C4CEF7-7DA4-F64B-8906-9FCEED5D008D}" type="datetime1">
              <a:rPr lang="en-AU" smtClean="0"/>
              <a:t>9/12/2014</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endParaRPr lang="en-AU"/>
          </a:p>
        </p:txBody>
      </p:sp>
      <p:sp>
        <p:nvSpPr>
          <p:cNvPr id="7" name="Slide Number Placeholder 5"/>
          <p:cNvSpPr>
            <a:spLocks noGrp="1"/>
          </p:cNvSpPr>
          <p:nvPr>
            <p:ph type="sldNum" sz="quarter" idx="12"/>
          </p:nvPr>
        </p:nvSpPr>
        <p:spPr/>
        <p:txBody>
          <a:bodyPr/>
          <a:lstStyle>
            <a:lvl1pPr eaLnBrk="0" hangingPunct="0">
              <a:defRPr/>
            </a:lvl1pPr>
          </a:lstStyle>
          <a:p>
            <a:pPr>
              <a:defRPr/>
            </a:pPr>
            <a:fld id="{CACAB82E-5480-4B99-B974-5D5EEA29ECF9}" type="slidenum">
              <a:rPr lang="en-AU"/>
              <a:pPr>
                <a:defRPr/>
              </a:pPr>
              <a:t>‹#›</a:t>
            </a:fld>
            <a:endParaRPr lang="en-AU"/>
          </a:p>
        </p:txBody>
      </p:sp>
    </p:spTree>
    <p:extLst>
      <p:ext uri="{BB962C8B-B14F-4D97-AF65-F5344CB8AC3E}">
        <p14:creationId xmlns:p14="http://schemas.microsoft.com/office/powerpoint/2010/main" val="24088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eaLnBrk="0" hangingPunct="0">
              <a:defRPr/>
            </a:lvl1pPr>
          </a:lstStyle>
          <a:p>
            <a:pPr>
              <a:defRPr/>
            </a:pPr>
            <a:fld id="{8EECEE14-B544-5F4C-9239-B20F8E60FEE6}" type="datetime1">
              <a:rPr lang="en-AU" smtClean="0"/>
              <a:t>9/12/2014</a:t>
            </a:fld>
            <a:endParaRPr lang="en-AU"/>
          </a:p>
        </p:txBody>
      </p:sp>
      <p:sp>
        <p:nvSpPr>
          <p:cNvPr id="8" name="Footer Placeholder 4"/>
          <p:cNvSpPr>
            <a:spLocks noGrp="1"/>
          </p:cNvSpPr>
          <p:nvPr>
            <p:ph type="ftr" sz="quarter" idx="11"/>
          </p:nvPr>
        </p:nvSpPr>
        <p:spPr/>
        <p:txBody>
          <a:bodyPr/>
          <a:lstStyle>
            <a:lvl1pPr eaLnBrk="0" hangingPunct="0">
              <a:defRPr/>
            </a:lvl1pPr>
          </a:lstStyle>
          <a:p>
            <a:pPr>
              <a:defRPr/>
            </a:pPr>
            <a:endParaRPr lang="en-AU"/>
          </a:p>
        </p:txBody>
      </p:sp>
      <p:sp>
        <p:nvSpPr>
          <p:cNvPr id="9" name="Slide Number Placeholder 5"/>
          <p:cNvSpPr>
            <a:spLocks noGrp="1"/>
          </p:cNvSpPr>
          <p:nvPr>
            <p:ph type="sldNum" sz="quarter" idx="12"/>
          </p:nvPr>
        </p:nvSpPr>
        <p:spPr/>
        <p:txBody>
          <a:bodyPr/>
          <a:lstStyle>
            <a:lvl1pPr eaLnBrk="0" hangingPunct="0">
              <a:defRPr/>
            </a:lvl1pPr>
          </a:lstStyle>
          <a:p>
            <a:pPr>
              <a:defRPr/>
            </a:pPr>
            <a:fld id="{71C907DC-A944-4E8E-A616-E215B677EDA1}" type="slidenum">
              <a:rPr lang="en-AU"/>
              <a:pPr>
                <a:defRPr/>
              </a:pPr>
              <a:t>‹#›</a:t>
            </a:fld>
            <a:endParaRPr lang="en-AU"/>
          </a:p>
        </p:txBody>
      </p:sp>
    </p:spTree>
    <p:extLst>
      <p:ext uri="{BB962C8B-B14F-4D97-AF65-F5344CB8AC3E}">
        <p14:creationId xmlns:p14="http://schemas.microsoft.com/office/powerpoint/2010/main" val="50323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eaLnBrk="0" hangingPunct="0">
              <a:defRPr/>
            </a:lvl1pPr>
          </a:lstStyle>
          <a:p>
            <a:pPr>
              <a:defRPr/>
            </a:pPr>
            <a:fld id="{F4832AE5-993B-A042-BDF4-FCBB83A35AB3}" type="datetime1">
              <a:rPr lang="en-AU" smtClean="0"/>
              <a:t>9/12/2014</a:t>
            </a:fld>
            <a:endParaRPr lang="en-AU"/>
          </a:p>
        </p:txBody>
      </p:sp>
      <p:sp>
        <p:nvSpPr>
          <p:cNvPr id="4" name="Footer Placeholder 4"/>
          <p:cNvSpPr>
            <a:spLocks noGrp="1"/>
          </p:cNvSpPr>
          <p:nvPr>
            <p:ph type="ftr" sz="quarter" idx="11"/>
          </p:nvPr>
        </p:nvSpPr>
        <p:spPr/>
        <p:txBody>
          <a:bodyPr/>
          <a:lstStyle>
            <a:lvl1pPr eaLnBrk="0" hangingPunct="0">
              <a:defRPr/>
            </a:lvl1pPr>
          </a:lstStyle>
          <a:p>
            <a:pPr>
              <a:defRPr/>
            </a:pPr>
            <a:endParaRPr lang="en-AU"/>
          </a:p>
        </p:txBody>
      </p:sp>
      <p:sp>
        <p:nvSpPr>
          <p:cNvPr id="5" name="Slide Number Placeholder 5"/>
          <p:cNvSpPr>
            <a:spLocks noGrp="1"/>
          </p:cNvSpPr>
          <p:nvPr>
            <p:ph type="sldNum" sz="quarter" idx="12"/>
          </p:nvPr>
        </p:nvSpPr>
        <p:spPr/>
        <p:txBody>
          <a:bodyPr/>
          <a:lstStyle>
            <a:lvl1pPr eaLnBrk="0" hangingPunct="0">
              <a:defRPr/>
            </a:lvl1pPr>
          </a:lstStyle>
          <a:p>
            <a:pPr>
              <a:defRPr/>
            </a:pPr>
            <a:fld id="{8E6C7D68-AE2F-42AA-A164-EB5448FBADC8}" type="slidenum">
              <a:rPr lang="en-AU"/>
              <a:pPr>
                <a:defRPr/>
              </a:pPr>
              <a:t>‹#›</a:t>
            </a:fld>
            <a:endParaRPr lang="en-AU"/>
          </a:p>
        </p:txBody>
      </p:sp>
    </p:spTree>
    <p:extLst>
      <p:ext uri="{BB962C8B-B14F-4D97-AF65-F5344CB8AC3E}">
        <p14:creationId xmlns:p14="http://schemas.microsoft.com/office/powerpoint/2010/main" val="382195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ADE6B459-0C6B-AF40-80D8-06C19E40A73E}" type="datetime1">
              <a:rPr lang="en-AU" smtClean="0"/>
              <a:t>9/12/2014</a:t>
            </a:fld>
            <a:endParaRPr lang="en-AU"/>
          </a:p>
        </p:txBody>
      </p:sp>
      <p:sp>
        <p:nvSpPr>
          <p:cNvPr id="3" name="Footer Placeholder 4"/>
          <p:cNvSpPr>
            <a:spLocks noGrp="1"/>
          </p:cNvSpPr>
          <p:nvPr>
            <p:ph type="ftr" sz="quarter" idx="11"/>
          </p:nvPr>
        </p:nvSpPr>
        <p:spPr/>
        <p:txBody>
          <a:bodyPr/>
          <a:lstStyle>
            <a:lvl1pPr eaLnBrk="0" hangingPunct="0">
              <a:defRPr/>
            </a:lvl1pPr>
          </a:lstStyle>
          <a:p>
            <a:pPr>
              <a:defRPr/>
            </a:pPr>
            <a:endParaRPr lang="en-AU"/>
          </a:p>
        </p:txBody>
      </p:sp>
      <p:sp>
        <p:nvSpPr>
          <p:cNvPr id="4" name="Slide Number Placeholder 5"/>
          <p:cNvSpPr>
            <a:spLocks noGrp="1"/>
          </p:cNvSpPr>
          <p:nvPr>
            <p:ph type="sldNum" sz="quarter" idx="12"/>
          </p:nvPr>
        </p:nvSpPr>
        <p:spPr/>
        <p:txBody>
          <a:bodyPr/>
          <a:lstStyle>
            <a:lvl1pPr eaLnBrk="0" hangingPunct="0">
              <a:defRPr/>
            </a:lvl1pPr>
          </a:lstStyle>
          <a:p>
            <a:pPr>
              <a:defRPr/>
            </a:pPr>
            <a:fld id="{B96F564A-4503-42BB-8D4D-9F53D3444E68}" type="slidenum">
              <a:rPr lang="en-AU"/>
              <a:pPr>
                <a:defRPr/>
              </a:pPr>
              <a:t>‹#›</a:t>
            </a:fld>
            <a:endParaRPr lang="en-AU"/>
          </a:p>
        </p:txBody>
      </p:sp>
    </p:spTree>
    <p:extLst>
      <p:ext uri="{BB962C8B-B14F-4D97-AF65-F5344CB8AC3E}">
        <p14:creationId xmlns:p14="http://schemas.microsoft.com/office/powerpoint/2010/main" val="226541642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1161BE04-E8A8-8F45-864D-179573F9CC49}" type="datetime1">
              <a:rPr lang="en-AU" smtClean="0"/>
              <a:t>9/12/2014</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endParaRPr lang="en-AU"/>
          </a:p>
        </p:txBody>
      </p:sp>
      <p:sp>
        <p:nvSpPr>
          <p:cNvPr id="7" name="Slide Number Placeholder 5"/>
          <p:cNvSpPr>
            <a:spLocks noGrp="1"/>
          </p:cNvSpPr>
          <p:nvPr>
            <p:ph type="sldNum" sz="quarter" idx="12"/>
          </p:nvPr>
        </p:nvSpPr>
        <p:spPr/>
        <p:txBody>
          <a:bodyPr/>
          <a:lstStyle>
            <a:lvl1pPr eaLnBrk="0" hangingPunct="0">
              <a:defRPr/>
            </a:lvl1pPr>
          </a:lstStyle>
          <a:p>
            <a:pPr>
              <a:defRPr/>
            </a:pPr>
            <a:fld id="{3DAE9BA5-D11A-4356-ABEE-201BDB1F1082}" type="slidenum">
              <a:rPr lang="en-AU"/>
              <a:pPr>
                <a:defRPr/>
              </a:pPr>
              <a:t>‹#›</a:t>
            </a:fld>
            <a:endParaRPr lang="en-AU"/>
          </a:p>
        </p:txBody>
      </p:sp>
    </p:spTree>
    <p:extLst>
      <p:ext uri="{BB962C8B-B14F-4D97-AF65-F5344CB8AC3E}">
        <p14:creationId xmlns:p14="http://schemas.microsoft.com/office/powerpoint/2010/main" val="2568604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75FAADDB-DAA7-8A40-9182-4C6434724342}" type="datetime1">
              <a:rPr lang="en-AU" smtClean="0"/>
              <a:t>9/12/2014</a:t>
            </a:fld>
            <a:endParaRPr lang="en-AU"/>
          </a:p>
        </p:txBody>
      </p:sp>
      <p:sp>
        <p:nvSpPr>
          <p:cNvPr id="6" name="Footer Placeholder 4"/>
          <p:cNvSpPr>
            <a:spLocks noGrp="1"/>
          </p:cNvSpPr>
          <p:nvPr>
            <p:ph type="ftr" sz="quarter" idx="11"/>
          </p:nvPr>
        </p:nvSpPr>
        <p:spPr/>
        <p:txBody>
          <a:bodyPr/>
          <a:lstStyle>
            <a:lvl1pPr eaLnBrk="0" hangingPunct="0">
              <a:defRPr/>
            </a:lvl1pPr>
          </a:lstStyle>
          <a:p>
            <a:pPr>
              <a:defRPr/>
            </a:pPr>
            <a:endParaRPr lang="en-AU"/>
          </a:p>
        </p:txBody>
      </p:sp>
      <p:sp>
        <p:nvSpPr>
          <p:cNvPr id="7" name="Slide Number Placeholder 5"/>
          <p:cNvSpPr>
            <a:spLocks noGrp="1"/>
          </p:cNvSpPr>
          <p:nvPr>
            <p:ph type="sldNum" sz="quarter" idx="12"/>
          </p:nvPr>
        </p:nvSpPr>
        <p:spPr/>
        <p:txBody>
          <a:bodyPr/>
          <a:lstStyle>
            <a:lvl1pPr eaLnBrk="0" hangingPunct="0">
              <a:defRPr/>
            </a:lvl1pPr>
          </a:lstStyle>
          <a:p>
            <a:pPr>
              <a:defRPr/>
            </a:pPr>
            <a:fld id="{65AACFD3-397C-4FB5-90FF-9044FFCAB36F}" type="slidenum">
              <a:rPr lang="en-AU"/>
              <a:pPr>
                <a:defRPr/>
              </a:pPr>
              <a:t>‹#›</a:t>
            </a:fld>
            <a:endParaRPr lang="en-AU"/>
          </a:p>
        </p:txBody>
      </p:sp>
    </p:spTree>
    <p:extLst>
      <p:ext uri="{BB962C8B-B14F-4D97-AF65-F5344CB8AC3E}">
        <p14:creationId xmlns:p14="http://schemas.microsoft.com/office/powerpoint/2010/main" val="118797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4C7A7DC0-98F4-434C-A35C-4A4AFA3578F1}" type="datetime1">
              <a:rPr lang="en-AU" smtClean="0"/>
              <a:t>9/12/2014</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lstStyle>
          <a:p>
            <a:pPr>
              <a:defRPr/>
            </a:pPr>
            <a:fld id="{E9F5884C-A89D-413D-BFDA-CBC2C3E6A75C}" type="slidenum">
              <a:rPr lang="en-AU"/>
              <a:pPr>
                <a:defRPr/>
              </a:pPr>
              <a:t>‹#›</a:t>
            </a:fld>
            <a:endParaRPr lang="en-AU"/>
          </a:p>
        </p:txBody>
      </p:sp>
    </p:spTree>
    <p:extLst>
      <p:ext uri="{BB962C8B-B14F-4D97-AF65-F5344CB8AC3E}">
        <p14:creationId xmlns:p14="http://schemas.microsoft.com/office/powerpoint/2010/main" val="2000292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7486918F-3311-044B-8235-CF592E160DB0}" type="datetime1">
              <a:rPr lang="en-AU" smtClean="0"/>
              <a:t>9/12/2014</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lstStyle>
          <a:p>
            <a:pPr>
              <a:defRPr/>
            </a:pPr>
            <a:fld id="{F2006456-C9FC-4CFE-ABC3-CB59C20DE58A}" type="slidenum">
              <a:rPr lang="en-AU"/>
              <a:pPr>
                <a:defRPr/>
              </a:pPr>
              <a:t>‹#›</a:t>
            </a:fld>
            <a:endParaRPr lang="en-AU"/>
          </a:p>
        </p:txBody>
      </p:sp>
    </p:spTree>
    <p:extLst>
      <p:ext uri="{BB962C8B-B14F-4D97-AF65-F5344CB8AC3E}">
        <p14:creationId xmlns:p14="http://schemas.microsoft.com/office/powerpoint/2010/main" val="266687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fld id="{E46A81B3-57CD-244B-AD9B-C32EAF1C7EB4}" type="datetime1">
              <a:rPr lang="en-AU" smtClean="0">
                <a:solidFill>
                  <a:srgbClr val="FFFFFF"/>
                </a:solidFill>
              </a:rPr>
              <a:t>9/12/2014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928CBD-ACD0-4B4B-8AFC-9988CC6660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568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8" name="TextBox 7"/>
          <p:cNvSpPr txBox="1"/>
          <p:nvPr userDrawn="1"/>
        </p:nvSpPr>
        <p:spPr>
          <a:xfrm>
            <a:off x="467544" y="539554"/>
            <a:ext cx="4176464" cy="1015663"/>
          </a:xfrm>
          <a:prstGeom prst="rect">
            <a:avLst/>
          </a:prstGeom>
          <a:noFill/>
        </p:spPr>
        <p:txBody>
          <a:bodyPr wrap="square" rtlCol="0">
            <a:spAutoFit/>
          </a:bodyPr>
          <a:lstStyle/>
          <a:p>
            <a:pPr eaLnBrk="1" fontAlgn="auto" hangingPunct="1">
              <a:spcBef>
                <a:spcPts val="0"/>
              </a:spcBef>
              <a:spcAft>
                <a:spcPts val="0"/>
              </a:spcAft>
            </a:pPr>
            <a:r>
              <a:rPr kumimoji="0" lang="en-AU" sz="6000" b="1" cap="all" dirty="0">
                <a:solidFill>
                  <a:srgbClr val="FFFFFF"/>
                </a:solidFill>
                <a:latin typeface="Worldly Black" pitchFamily="2" charset="0"/>
              </a:rPr>
              <a:t>contents</a:t>
            </a:r>
          </a:p>
        </p:txBody>
      </p:sp>
      <p:sp>
        <p:nvSpPr>
          <p:cNvPr id="9" name="Text Placeholder 17"/>
          <p:cNvSpPr>
            <a:spLocks noGrp="1"/>
          </p:cNvSpPr>
          <p:nvPr>
            <p:ph type="body" sz="quarter" idx="15" hasCustomPrompt="1"/>
          </p:nvPr>
        </p:nvSpPr>
        <p:spPr>
          <a:xfrm>
            <a:off x="467544" y="2363756"/>
            <a:ext cx="6984776" cy="3561523"/>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extLst>
      <p:ext uri="{BB962C8B-B14F-4D97-AF65-F5344CB8AC3E}">
        <p14:creationId xmlns:p14="http://schemas.microsoft.com/office/powerpoint/2010/main" val="2164361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C955AC29-BC8A-DD4C-ACBA-EB6FEF3CEFFE}" type="datetime1">
              <a:rPr lang="en-AU" smtClean="0">
                <a:solidFill>
                  <a:srgbClr val="FFFFFF"/>
                </a:solidFill>
              </a:rPr>
              <a:t>9/12/2014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8E798E4-BD8E-41BC-B203-7617FD2580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063658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9E6013-D94D-D742-A273-E7F8B8E3AA5B}" type="datetime1">
              <a:rPr lang="en-AU" smtClean="0">
                <a:solidFill>
                  <a:srgbClr val="FFFFFF"/>
                </a:solidFill>
              </a:rPr>
              <a:t>9/12/2014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9CEDF45-B342-4FB1-BD8C-1BC02E74DD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617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37C641A1-3573-214C-8EF1-F0287951E29D}" type="datetime1">
              <a:rPr lang="en-AU" smtClean="0">
                <a:solidFill>
                  <a:srgbClr val="FFFFFF"/>
                </a:solidFill>
              </a:rPr>
              <a:t>9/12/2014</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79F888-B08F-4BB7-BAA2-ADE836B2C8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9664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BDA52E2A-23B0-314F-8B26-960A4C5F88BD}" type="datetime1">
              <a:rPr lang="en-AU" smtClean="0">
                <a:solidFill>
                  <a:srgbClr val="FFFFFF"/>
                </a:solidFill>
              </a:rPr>
              <a:t>9/12/2014</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FBA67C8-276A-4A6F-93AA-0B80524EB1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0529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2AD0B352-CF34-AE4B-86AD-FB19DC2A0DAA}" type="datetime1">
              <a:rPr lang="en-AU" smtClean="0">
                <a:solidFill>
                  <a:srgbClr val="FFFFFF"/>
                </a:solidFill>
              </a:rPr>
              <a:t>9/12/2014</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81545A6-3797-4DD3-A48A-746BDA23CC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0083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A5C321-DA59-EC44-9157-CD59BA0B4A83}" type="datetime1">
              <a:rPr lang="en-AU" smtClean="0">
                <a:solidFill>
                  <a:srgbClr val="FFFFFF"/>
                </a:solidFill>
              </a:rPr>
              <a:t>9/12/2014</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7978BE8-3B2A-4DB0-9A49-F7E095BF2B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8311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BFEE34-C712-9446-A35B-8847CAE99038}" type="datetime1">
              <a:rPr lang="en-AU" smtClean="0">
                <a:solidFill>
                  <a:srgbClr val="FFFFFF"/>
                </a:solidFill>
              </a:rPr>
              <a:t>9/12/2014</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8E4099C-73B7-4934-8213-E3F5020417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88262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16FE47-02E8-164F-8EA0-5968DD967294}" type="datetime1">
              <a:rPr lang="en-AU" smtClean="0">
                <a:solidFill>
                  <a:srgbClr val="FFFFFF"/>
                </a:solidFill>
              </a:rPr>
              <a:t>9/12/2014</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64B024E-7D14-4834-BAC9-3B9E0C8E2F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2657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5032628F-F322-A947-9CA3-4D24E5AABFDA}" type="datetime1">
              <a:rPr lang="en-AU" smtClean="0">
                <a:solidFill>
                  <a:srgbClr val="FFFFFF"/>
                </a:solidFill>
              </a:rPr>
              <a:t>9/12/2014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0E735E0-8ABE-46B6-8A24-585DAEDF0C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7022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6FC84D98-8130-774F-8ACA-CB6A1FCB4B48}" type="datetime1">
              <a:rPr lang="en-AU" smtClean="0">
                <a:solidFill>
                  <a:srgbClr val="FFFFFF"/>
                </a:solidFill>
              </a:rPr>
              <a:t>9/12/2014</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8B1D4EE-FA37-49B3-A896-6ACC7F5461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4851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5" name="TextBox 4"/>
          <p:cNvSpPr txBox="1"/>
          <p:nvPr userDrawn="1"/>
        </p:nvSpPr>
        <p:spPr>
          <a:xfrm>
            <a:off x="467544" y="539554"/>
            <a:ext cx="4176464" cy="1015663"/>
          </a:xfrm>
          <a:prstGeom prst="rect">
            <a:avLst/>
          </a:prstGeom>
          <a:noFill/>
        </p:spPr>
        <p:txBody>
          <a:bodyPr wrap="square" rtlCol="0">
            <a:spAutoFit/>
          </a:bodyPr>
          <a:lstStyle/>
          <a:p>
            <a:pPr eaLnBrk="1" fontAlgn="auto" hangingPunct="1">
              <a:spcBef>
                <a:spcPts val="0"/>
              </a:spcBef>
              <a:spcAft>
                <a:spcPts val="0"/>
              </a:spcAft>
            </a:pPr>
            <a:r>
              <a:rPr kumimoji="0" lang="en-AU" sz="6000" b="1" cap="all" dirty="0">
                <a:solidFill>
                  <a:srgbClr val="FFFFFF"/>
                </a:solidFill>
                <a:latin typeface="Worldly Black" pitchFamily="2" charset="0"/>
              </a:rPr>
              <a:t>contents</a:t>
            </a:r>
          </a:p>
        </p:txBody>
      </p:sp>
      <p:sp>
        <p:nvSpPr>
          <p:cNvPr id="6" name="Text Placeholder 17"/>
          <p:cNvSpPr>
            <a:spLocks noGrp="1"/>
          </p:cNvSpPr>
          <p:nvPr>
            <p:ph type="body" sz="quarter" idx="15" hasCustomPrompt="1"/>
          </p:nvPr>
        </p:nvSpPr>
        <p:spPr>
          <a:xfrm>
            <a:off x="467544" y="2363754"/>
            <a:ext cx="4104456" cy="2697427"/>
          </a:xfrm>
        </p:spPr>
        <p:txBody>
          <a:bodyPr>
            <a:normAutofit/>
          </a:bodyPr>
          <a:lstStyle>
            <a:lvl1pPr marL="180000" indent="-180000">
              <a:lnSpc>
                <a:spcPts val="3840"/>
              </a:lnSpc>
              <a:buClr>
                <a:schemeClr val="accent1"/>
              </a:buClr>
              <a:buFont typeface="WordyLight" pitchFamily="2" charset="0"/>
              <a:buChar char="•"/>
              <a:defRPr sz="24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7" name="Text Placeholder 17"/>
          <p:cNvSpPr>
            <a:spLocks noGrp="1"/>
          </p:cNvSpPr>
          <p:nvPr>
            <p:ph type="body" sz="quarter" idx="16" hasCustomPrompt="1"/>
          </p:nvPr>
        </p:nvSpPr>
        <p:spPr>
          <a:xfrm>
            <a:off x="4788024" y="2363754"/>
            <a:ext cx="3960440" cy="2697427"/>
          </a:xfrm>
        </p:spPr>
        <p:txBody>
          <a:bodyPr>
            <a:normAutofit/>
          </a:bodyPr>
          <a:lstStyle>
            <a:lvl1pPr marL="180000" indent="-180000">
              <a:lnSpc>
                <a:spcPts val="3840"/>
              </a:lnSpc>
              <a:buClr>
                <a:schemeClr val="accent1"/>
              </a:buClr>
              <a:buFont typeface="WordyLight" pitchFamily="2" charset="0"/>
              <a:buChar char="•"/>
              <a:defRPr sz="2400" baseline="0">
                <a:solidFill>
                  <a:schemeClr val="bg1"/>
                </a:solidFill>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extLst>
      <p:ext uri="{BB962C8B-B14F-4D97-AF65-F5344CB8AC3E}">
        <p14:creationId xmlns:p14="http://schemas.microsoft.com/office/powerpoint/2010/main" val="289175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E58157BE-25D1-6146-97B0-6E466F35AE81}" type="datetime1">
              <a:rPr lang="en-AU" smtClean="0">
                <a:solidFill>
                  <a:srgbClr val="FFFFFF"/>
                </a:solidFill>
              </a:rPr>
              <a:t>9/12/2014</a:t>
            </a:fld>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5BE42F75-39CB-44A9-B7D5-2A1691776D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067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ext Placeholder 13"/>
          <p:cNvSpPr>
            <a:spLocks noGrp="1"/>
          </p:cNvSpPr>
          <p:nvPr>
            <p:ph type="body" sz="quarter" idx="10" hasCustomPrompt="1"/>
          </p:nvPr>
        </p:nvSpPr>
        <p:spPr>
          <a:xfrm>
            <a:off x="179512" y="539553"/>
            <a:ext cx="8784976" cy="2400267"/>
          </a:xfrm>
          <a:prstGeom prst="rect">
            <a:avLst/>
          </a:prstGeom>
        </p:spPr>
        <p:txBody>
          <a:bodyPr>
            <a:noAutofit/>
          </a:bodyPr>
          <a:lstStyle>
            <a:lvl1pPr marL="0" indent="0">
              <a:buNone/>
              <a:defRPr sz="6000" cap="all" baseline="0">
                <a:solidFill>
                  <a:schemeClr val="accent1"/>
                </a:solidFill>
                <a:latin typeface="Worldly Black" pitchFamily="2"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9" name="Text Placeholder 15"/>
          <p:cNvSpPr>
            <a:spLocks noGrp="1"/>
          </p:cNvSpPr>
          <p:nvPr>
            <p:ph type="body" sz="quarter" idx="11" hasCustomPrompt="1"/>
          </p:nvPr>
        </p:nvSpPr>
        <p:spPr>
          <a:xfrm>
            <a:off x="179515" y="3323864"/>
            <a:ext cx="8785101" cy="2409395"/>
          </a:xfrm>
          <a:prstGeom prst="rect">
            <a:avLst/>
          </a:prstGeom>
        </p:spPr>
        <p:txBody>
          <a:bodyPr/>
          <a:lstStyle>
            <a:lvl1pPr marL="0" indent="0">
              <a:buNone/>
              <a:defRPr sz="6000" cap="all" baseline="0">
                <a:solidFill>
                  <a:schemeClr val="accent1"/>
                </a:solidFill>
                <a:latin typeface="Worldly Black" pitchFamily="2" charset="0"/>
              </a:defRPr>
            </a:lvl1pPr>
          </a:lstStyle>
          <a:p>
            <a:pPr lvl="0"/>
            <a:r>
              <a:rPr lang="en-US" dirty="0" smtClean="0"/>
              <a:t>Click to add headline.</a:t>
            </a:r>
          </a:p>
        </p:txBody>
      </p:sp>
    </p:spTree>
    <p:extLst>
      <p:ext uri="{BB962C8B-B14F-4D97-AF65-F5344CB8AC3E}">
        <p14:creationId xmlns:p14="http://schemas.microsoft.com/office/powerpoint/2010/main" val="145285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a:prstGeom prst="rect">
            <a:avLst/>
          </a:prstGeo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a:prstGeom prst="rect">
            <a:avLst/>
          </a:prstGeom>
        </p:spPr>
        <p:txBody>
          <a:bodyPr/>
          <a:lstStyle>
            <a:lvl1pPr>
              <a:buNone/>
              <a:defRPr sz="3600" baseline="0">
                <a:solidFill>
                  <a:schemeClr val="bg1"/>
                </a:solidFill>
              </a:defRPr>
            </a:lvl1pPr>
          </a:lstStyle>
          <a:p>
            <a:pPr lvl="0"/>
            <a:r>
              <a:rPr lang="en-US" dirty="0" smtClean="0"/>
              <a:t>Add Contents heading</a:t>
            </a:r>
          </a:p>
        </p:txBody>
      </p:sp>
      <p:sp>
        <p:nvSpPr>
          <p:cNvPr id="20" name="Text Placeholder 17"/>
          <p:cNvSpPr>
            <a:spLocks noGrp="1"/>
          </p:cNvSpPr>
          <p:nvPr>
            <p:ph type="body" sz="quarter" idx="15" hasCustomPrompt="1"/>
          </p:nvPr>
        </p:nvSpPr>
        <p:spPr>
          <a:xfrm>
            <a:off x="467544" y="2780928"/>
            <a:ext cx="3816424" cy="2160240"/>
          </a:xfrm>
          <a:prstGeom prst="rect">
            <a:avLst/>
          </a:prstGeom>
        </p:spPr>
        <p:txBody>
          <a:bodyPr>
            <a:normAutofit/>
          </a:bodyPr>
          <a:lstStyle>
            <a:lvl1pPr marL="0" indent="-180000">
              <a:spcBef>
                <a:spcPts val="232"/>
              </a:spcBef>
              <a:buFont typeface="WordyLight" pitchFamily="2" charset="0"/>
              <a:buChar char="•"/>
              <a:defRPr sz="18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6" name="Text Placeholder 17"/>
          <p:cNvSpPr>
            <a:spLocks noGrp="1"/>
          </p:cNvSpPr>
          <p:nvPr>
            <p:ph type="body" sz="quarter" idx="16" hasCustomPrompt="1"/>
          </p:nvPr>
        </p:nvSpPr>
        <p:spPr>
          <a:xfrm>
            <a:off x="4860032" y="2756925"/>
            <a:ext cx="3816424" cy="2160240"/>
          </a:xfrm>
          <a:prstGeom prst="rect">
            <a:avLst/>
          </a:prstGeom>
        </p:spPr>
        <p:txBody>
          <a:bodyPr>
            <a:normAutofit/>
          </a:bodyPr>
          <a:lstStyle>
            <a:lvl1pPr marL="0" indent="-180000">
              <a:spcBef>
                <a:spcPts val="232"/>
              </a:spcBef>
              <a:buFont typeface="WordyLight" pitchFamily="2" charset="0"/>
              <a:buChar char="•"/>
              <a:defRPr sz="18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277645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a:prstGeom prst="rect">
            <a:avLst/>
          </a:prstGeo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a:prstGeom prst="rect">
            <a:avLst/>
          </a:prstGeom>
        </p:spPr>
        <p:txBody>
          <a:bodyPr/>
          <a:lstStyle>
            <a:lvl1pPr>
              <a:buNone/>
              <a:defRPr sz="3600" baseline="0">
                <a:solidFill>
                  <a:schemeClr val="bg1"/>
                </a:solidFill>
              </a:defRPr>
            </a:lvl1pPr>
          </a:lstStyle>
          <a:p>
            <a:pPr lvl="0"/>
            <a:r>
              <a:rPr lang="en-US" dirty="0" smtClean="0"/>
              <a:t>Add heading</a:t>
            </a:r>
          </a:p>
        </p:txBody>
      </p:sp>
      <p:sp>
        <p:nvSpPr>
          <p:cNvPr id="20" name="Text Placeholder 17"/>
          <p:cNvSpPr>
            <a:spLocks noGrp="1"/>
          </p:cNvSpPr>
          <p:nvPr>
            <p:ph type="body" sz="quarter" idx="15" hasCustomPrompt="1"/>
          </p:nvPr>
        </p:nvSpPr>
        <p:spPr>
          <a:xfrm>
            <a:off x="467544" y="2780928"/>
            <a:ext cx="3888432" cy="2232248"/>
          </a:xfrm>
          <a:prstGeom prst="rect">
            <a:avLst/>
          </a:prstGeom>
        </p:spPr>
        <p:txBody>
          <a:bodyPr>
            <a:normAutofit/>
          </a:bodyPr>
          <a:lstStyle>
            <a:lvl1pPr marL="0" indent="-180000">
              <a:buFont typeface="WordyLight" pitchFamily="2" charset="0"/>
              <a:buChar char="•"/>
              <a:defRPr sz="18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pic>
        <p:nvPicPr>
          <p:cNvPr id="9" name="Picture 8" descr="122183006.jpg"/>
          <p:cNvPicPr>
            <a:picLocks noChangeAspect="1"/>
          </p:cNvPicPr>
          <p:nvPr userDrawn="1"/>
        </p:nvPicPr>
        <p:blipFill>
          <a:blip r:embed="rId2" cstate="print"/>
          <a:srcRect l="15619" t="13363" r="15619"/>
          <a:stretch>
            <a:fillRect/>
          </a:stretch>
        </p:blipFill>
        <p:spPr>
          <a:xfrm>
            <a:off x="5117082" y="1892829"/>
            <a:ext cx="2687874" cy="3168352"/>
          </a:xfrm>
          <a:prstGeom prst="rect">
            <a:avLst/>
          </a:prstGeom>
        </p:spPr>
      </p:pic>
    </p:spTree>
    <p:extLst>
      <p:ext uri="{BB962C8B-B14F-4D97-AF65-F5344CB8AC3E}">
        <p14:creationId xmlns:p14="http://schemas.microsoft.com/office/powerpoint/2010/main" val="88139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a:prstGeom prst="rect">
            <a:avLst/>
          </a:prstGeom>
        </p:spPr>
        <p:txBody>
          <a:bodyPr/>
          <a:lstStyle>
            <a:lvl1pPr marL="0" indent="0">
              <a:buNone/>
              <a:defRPr sz="6000" cap="all" baseline="0">
                <a:solidFill>
                  <a:schemeClr val="accent1"/>
                </a:solidFill>
                <a:latin typeface="Worldly Black" pitchFamily="2"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a:prstGeom prst="rect">
            <a:avLst/>
          </a:prstGeom>
        </p:spPr>
        <p:txBody>
          <a:bodyPr/>
          <a:lstStyle>
            <a:lvl1pPr>
              <a:buNone/>
              <a:defRPr sz="3600" baseline="0">
                <a:solidFill>
                  <a:schemeClr val="bg1"/>
                </a:solidFill>
              </a:defRPr>
            </a:lvl1pPr>
          </a:lstStyle>
          <a:p>
            <a:pPr lvl="0"/>
            <a:r>
              <a:rPr lang="en-US" dirty="0" smtClean="0"/>
              <a:t>Add heading</a:t>
            </a:r>
          </a:p>
        </p:txBody>
      </p:sp>
      <p:sp>
        <p:nvSpPr>
          <p:cNvPr id="20" name="Text Placeholder 17"/>
          <p:cNvSpPr>
            <a:spLocks noGrp="1"/>
          </p:cNvSpPr>
          <p:nvPr>
            <p:ph type="body" sz="quarter" idx="15" hasCustomPrompt="1"/>
          </p:nvPr>
        </p:nvSpPr>
        <p:spPr>
          <a:xfrm>
            <a:off x="467544" y="2780928"/>
            <a:ext cx="3888432" cy="3456384"/>
          </a:xfrm>
          <a:prstGeom prst="rect">
            <a:avLst/>
          </a:prstGeom>
        </p:spPr>
        <p:txBody>
          <a:bodyPr>
            <a:normAutofit/>
          </a:bodyPr>
          <a:lstStyle>
            <a:lvl1pPr marL="0" indent="-180000">
              <a:buFont typeface="WordyLight" pitchFamily="2" charset="0"/>
              <a:buChar char="•"/>
              <a:defRPr sz="18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135467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D79966F3-6E7D-EE4F-B022-277BA888B16D}" type="datetime1">
              <a:rPr lang="en-AU" smtClean="0"/>
              <a:t>9/12/2014</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lstStyle>
          <a:p>
            <a:pPr>
              <a:defRPr/>
            </a:pPr>
            <a:fld id="{C3736AEB-AD3C-4268-88B1-A196F22806FD}" type="slidenum">
              <a:rPr lang="en-AU"/>
              <a:pPr>
                <a:defRPr/>
              </a:pPr>
              <a:t>‹#›</a:t>
            </a:fld>
            <a:endParaRPr lang="en-AU"/>
          </a:p>
        </p:txBody>
      </p:sp>
    </p:spTree>
    <p:extLst>
      <p:ext uri="{BB962C8B-B14F-4D97-AF65-F5344CB8AC3E}">
        <p14:creationId xmlns:p14="http://schemas.microsoft.com/office/powerpoint/2010/main" val="362763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eaLnBrk="0" hangingPunct="0">
              <a:defRPr/>
            </a:lvl1pPr>
          </a:lstStyle>
          <a:p>
            <a:pPr>
              <a:defRPr/>
            </a:pPr>
            <a:fld id="{31F47179-5FC2-744C-BD1D-FB0BE91D286C}" type="datetime1">
              <a:rPr lang="en-AU" smtClean="0"/>
              <a:t>9/12/2014</a:t>
            </a:fld>
            <a:endParaRPr lang="en-AU"/>
          </a:p>
        </p:txBody>
      </p:sp>
      <p:sp>
        <p:nvSpPr>
          <p:cNvPr id="5" name="Footer Placeholder 4"/>
          <p:cNvSpPr>
            <a:spLocks noGrp="1"/>
          </p:cNvSpPr>
          <p:nvPr>
            <p:ph type="ftr" sz="quarter" idx="11"/>
          </p:nvPr>
        </p:nvSpPr>
        <p:spPr/>
        <p:txBody>
          <a:bodyPr/>
          <a:lstStyle>
            <a:lvl1pPr eaLnBrk="0" hangingPunct="0">
              <a:defRPr/>
            </a:lvl1pPr>
          </a:lstStyle>
          <a:p>
            <a:pPr>
              <a:defRPr/>
            </a:pPr>
            <a:endParaRPr lang="en-AU"/>
          </a:p>
        </p:txBody>
      </p:sp>
      <p:sp>
        <p:nvSpPr>
          <p:cNvPr id="6" name="Slide Number Placeholder 5"/>
          <p:cNvSpPr>
            <a:spLocks noGrp="1"/>
          </p:cNvSpPr>
          <p:nvPr>
            <p:ph type="sldNum" sz="quarter" idx="12"/>
          </p:nvPr>
        </p:nvSpPr>
        <p:spPr/>
        <p:txBody>
          <a:bodyPr/>
          <a:lstStyle>
            <a:lvl1pPr eaLnBrk="0" hangingPunct="0">
              <a:defRPr/>
            </a:lvl1pPr>
          </a:lstStyle>
          <a:p>
            <a:pPr>
              <a:defRPr/>
            </a:pPr>
            <a:fld id="{1C7FDABD-3FD2-4150-8EBF-26E2AF5E1F8B}" type="slidenum">
              <a:rPr lang="en-AU"/>
              <a:pPr>
                <a:defRPr/>
              </a:pPr>
              <a:t>‹#›</a:t>
            </a:fld>
            <a:endParaRPr lang="en-AU"/>
          </a:p>
        </p:txBody>
      </p:sp>
    </p:spTree>
    <p:extLst>
      <p:ext uri="{BB962C8B-B14F-4D97-AF65-F5344CB8AC3E}">
        <p14:creationId xmlns:p14="http://schemas.microsoft.com/office/powerpoint/2010/main" val="257361925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range Page.png"/>
          <p:cNvPicPr>
            <a:picLocks noChangeAspect="1"/>
          </p:cNvPicPr>
          <p:nvPr/>
        </p:nvPicPr>
        <p:blipFill>
          <a:blip r:embed="rId9" cstate="print"/>
          <a:stretch>
            <a:fillRect/>
          </a:stretch>
        </p:blipFill>
        <p:spPr>
          <a:xfrm>
            <a:off x="-108520" y="0"/>
            <a:ext cx="9252520"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Box 9"/>
          <p:cNvSpPr txBox="1"/>
          <p:nvPr/>
        </p:nvSpPr>
        <p:spPr>
          <a:xfrm>
            <a:off x="179512" y="6570741"/>
            <a:ext cx="1872208" cy="215444"/>
          </a:xfrm>
          <a:prstGeom prst="rect">
            <a:avLst/>
          </a:prstGeom>
          <a:noFill/>
        </p:spPr>
        <p:txBody>
          <a:bodyPr wrap="square" rtlCol="0">
            <a:spAutoFit/>
          </a:bodyPr>
          <a:lstStyle/>
          <a:p>
            <a:pPr eaLnBrk="1" fontAlgn="auto" hangingPunct="1">
              <a:spcBef>
                <a:spcPts val="0"/>
              </a:spcBef>
              <a:spcAft>
                <a:spcPts val="0"/>
              </a:spcAft>
            </a:pPr>
            <a:r>
              <a:rPr kumimoji="0" lang="en-AU" sz="800" dirty="0">
                <a:solidFill>
                  <a:prstClr val="white"/>
                </a:solidFill>
                <a:latin typeface="Worldly Light" pitchFamily="2" charset="0"/>
              </a:rPr>
              <a:t>CRICOS Provider Code: 00113B</a:t>
            </a:r>
          </a:p>
        </p:txBody>
      </p:sp>
      <p:pic>
        <p:nvPicPr>
          <p:cNvPr id="12" name="Picture 11" descr="Deakin_Worldly_Logo_Cropped[rgb].png"/>
          <p:cNvPicPr>
            <a:picLocks noChangeAspect="1"/>
          </p:cNvPicPr>
          <p:nvPr/>
        </p:nvPicPr>
        <p:blipFill>
          <a:blip r:embed="rId10" cstate="print"/>
          <a:stretch>
            <a:fillRect/>
          </a:stretch>
        </p:blipFill>
        <p:spPr>
          <a:xfrm>
            <a:off x="7750050" y="5082000"/>
            <a:ext cx="1393953" cy="1776000"/>
          </a:xfrm>
          <a:prstGeom prst="rect">
            <a:avLst/>
          </a:prstGeom>
        </p:spPr>
      </p:pic>
    </p:spTree>
    <p:extLst>
      <p:ext uri="{BB962C8B-B14F-4D97-AF65-F5344CB8AC3E}">
        <p14:creationId xmlns:p14="http://schemas.microsoft.com/office/powerpoint/2010/main" val="11890498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iming>
    <p:tnLst>
      <p:par>
        <p:cTn xmlns:p14="http://schemas.microsoft.com/office/powerpoint/2010/main" id="1" dur="indefinite" restart="never" nodeType="tmRoot"/>
      </p:par>
    </p:tnLst>
  </p:timing>
  <p:hf sldNum="0" hdr="0" dt="0"/>
  <p:txStyles>
    <p:titleStyle>
      <a:lvl1pPr algn="l" defTabSz="914400" rtl="0" eaLnBrk="1" latinLnBrk="0" hangingPunct="1">
        <a:spcBef>
          <a:spcPct val="0"/>
        </a:spcBef>
        <a:buNone/>
        <a:defRPr sz="4400" kern="1200" cap="all" baseline="0">
          <a:solidFill>
            <a:schemeClr val="bg1"/>
          </a:solidFill>
          <a:latin typeface="Worldly Black" pitchFamily="2"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3200" kern="1200">
          <a:solidFill>
            <a:schemeClr val="bg1"/>
          </a:solidFill>
          <a:latin typeface="Worldly Light" pitchFamily="2"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800" kern="1200">
          <a:solidFill>
            <a:schemeClr val="bg1"/>
          </a:solidFill>
          <a:latin typeface="Worldly Light" pitchFamily="2"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kern="1200">
          <a:solidFill>
            <a:schemeClr val="bg1"/>
          </a:solidFill>
          <a:latin typeface="Worldly Light" pitchFamily="2"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000" kern="1200">
          <a:solidFill>
            <a:schemeClr val="bg1"/>
          </a:solidFill>
          <a:latin typeface="Worldly Light" pitchFamily="2"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000" kern="1200">
          <a:solidFill>
            <a:schemeClr val="bg1"/>
          </a:solidFill>
          <a:latin typeface="Worldly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CEF474E-AEA5-8A4A-B919-73FC64D86CFB}" type="datetime1">
              <a:rPr kumimoji="0" lang="en-AU" smtClean="0"/>
              <a:t>9/12/2014</a:t>
            </a:fld>
            <a:endParaRPr kumimoji="0"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kumimoji="0"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3F1DE4A-3992-402D-B1D4-A98A7FED4AF9}" type="slidenum">
              <a:rPr kumimoji="0" lang="en-AU"/>
              <a:pPr>
                <a:defRPr/>
              </a:pPr>
              <a:t>‹#›</a:t>
            </a:fld>
            <a:endParaRPr kumimoji="0" lang="en-AU"/>
          </a:p>
        </p:txBody>
      </p:sp>
    </p:spTree>
    <p:extLst>
      <p:ext uri="{BB962C8B-B14F-4D97-AF65-F5344CB8AC3E}">
        <p14:creationId xmlns:p14="http://schemas.microsoft.com/office/powerpoint/2010/main" val="349572623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xmlns:p14="http://schemas.microsoft.com/office/powerpoint/2010/mai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762000">
              <a:defRPr sz="1400"/>
            </a:lvl1pPr>
          </a:lstStyle>
          <a:p>
            <a:fld id="{4265A0F5-A9EF-A04E-AB84-61133BDBEAFD}" type="datetime1">
              <a:rPr kumimoji="0" lang="en-AU" smtClean="0">
                <a:solidFill>
                  <a:srgbClr val="FFFFFF"/>
                </a:solidFill>
                <a:latin typeface="Times New Roman" pitchFamily="18" charset="0"/>
              </a:rPr>
              <a:t>9/12/2014</a:t>
            </a:fld>
            <a:endParaRPr kumimoji="0" lang="en-US">
              <a:solidFill>
                <a:srgbClr val="FFFFFF"/>
              </a:solidFill>
              <a:latin typeface="Times New Roman" pitchFamily="18" charset="0"/>
            </a:endParaRPr>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762000">
              <a:defRPr sz="1400"/>
            </a:lvl1pPr>
          </a:lstStyle>
          <a:p>
            <a:endParaRPr kumimoji="0" lang="en-US">
              <a:solidFill>
                <a:srgbClr val="FFFFFF"/>
              </a:solidFill>
              <a:latin typeface="Times New Roman" pitchFamily="18" charset="0"/>
            </a:endParaRP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defTabSz="762000">
              <a:defRPr sz="1400"/>
            </a:lvl1pPr>
          </a:lstStyle>
          <a:p>
            <a:fld id="{B857F453-015F-45E7-B970-4F1B41301E1A}" type="slidenum">
              <a:rPr kumimoji="0" lang="en-US">
                <a:solidFill>
                  <a:srgbClr val="FFFFFF"/>
                </a:solidFill>
                <a:latin typeface="Times New Roman" pitchFamily="18" charset="0"/>
              </a:rPr>
              <a:pPr/>
              <a:t>‹#›</a:t>
            </a:fld>
            <a:endParaRPr kumimoji="0" lang="en-US">
              <a:solidFill>
                <a:srgbClr val="FFFFFF"/>
              </a:solidFill>
              <a:latin typeface="Times New Roman" pitchFamily="18" charset="0"/>
            </a:endParaRPr>
          </a:p>
        </p:txBody>
      </p:sp>
      <p:sp>
        <p:nvSpPr>
          <p:cNvPr id="1032" name="Rectangle 8"/>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34731042"/>
      </p:ext>
    </p:extLst>
  </p:cSld>
  <p:clrMap bg1="dk2" tx1="lt1" bg2="dk1"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xmlns:p14="http://schemas.microsoft.com/office/powerpoint/2010/mai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4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7.png"/><Relationship Id="rId3"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0" y="3284985"/>
            <a:ext cx="8676456" cy="1944216"/>
          </a:xfrm>
        </p:spPr>
        <p:txBody>
          <a:bodyPr/>
          <a:lstStyle/>
          <a:p>
            <a:pPr>
              <a:defRPr/>
            </a:pPr>
            <a:r>
              <a:rPr lang="sv-SE" sz="3200" b="1" dirty="0" smtClean="0"/>
              <a:t/>
            </a:r>
            <a:br>
              <a:rPr lang="sv-SE" sz="3200" b="1" dirty="0" smtClean="0"/>
            </a:br>
            <a:r>
              <a:rPr lang="sv-SE" sz="3200" b="1" dirty="0" smtClean="0"/>
              <a:t/>
            </a:r>
            <a:br>
              <a:rPr lang="sv-SE" sz="3200" b="1" dirty="0" smtClean="0"/>
            </a:br>
            <a:r>
              <a:rPr lang="sv-SE" sz="3200" b="1" dirty="0"/>
              <a:t/>
            </a:r>
            <a:br>
              <a:rPr lang="sv-SE" sz="3200" b="1" dirty="0"/>
            </a:br>
            <a:r>
              <a:rPr lang="sv-SE" sz="2800" b="1" dirty="0" smtClean="0"/>
              <a:t>Workshop kona </a:t>
            </a:r>
            <a:r>
              <a:rPr lang="sv-SE" sz="2800" b="1" dirty="0" err="1" smtClean="0"/>
              <a:t>ba</a:t>
            </a:r>
            <a:r>
              <a:rPr lang="sv-SE" sz="2800" b="1" dirty="0" smtClean="0"/>
              <a:t> </a:t>
            </a:r>
            <a:r>
              <a:rPr lang="pt-PT" sz="2800" b="1" dirty="0" err="1" smtClean="0"/>
              <a:t>resolusaun</a:t>
            </a:r>
            <a:r>
              <a:rPr lang="pt-PT" sz="2800" b="1" dirty="0" smtClean="0"/>
              <a:t> </a:t>
            </a:r>
            <a:r>
              <a:rPr lang="pt-PT" sz="2800" b="1" dirty="0" err="1" smtClean="0"/>
              <a:t>konflitu</a:t>
            </a:r>
            <a:r>
              <a:rPr lang="pt-PT" sz="2800" b="1" dirty="0" smtClean="0"/>
              <a:t> </a:t>
            </a:r>
            <a:r>
              <a:rPr lang="sv-SE" sz="2800" b="1" dirty="0" smtClean="0"/>
              <a:t>no </a:t>
            </a:r>
            <a:r>
              <a:rPr lang="sv-SE" sz="2800" b="1" dirty="0" err="1" smtClean="0"/>
              <a:t>prevensaun</a:t>
            </a:r>
            <a:r>
              <a:rPr lang="sv-SE" sz="2800" b="1" dirty="0" smtClean="0"/>
              <a:t> </a:t>
            </a:r>
            <a:r>
              <a:rPr lang="sv-SE" sz="2800" b="1" dirty="0" err="1" smtClean="0"/>
              <a:t>violencia</a:t>
            </a:r>
            <a:r>
              <a:rPr lang="sv-SE" sz="2800" b="1" dirty="0" smtClean="0"/>
              <a:t> </a:t>
            </a:r>
            <a:r>
              <a:rPr lang="en-AU" sz="3200" b="1" dirty="0" smtClean="0">
                <a:solidFill>
                  <a:schemeClr val="accent2">
                    <a:lumMod val="50000"/>
                  </a:schemeClr>
                </a:solidFill>
              </a:rPr>
              <a:t/>
            </a:r>
            <a:br>
              <a:rPr lang="en-AU" sz="3200" b="1" dirty="0" smtClean="0">
                <a:solidFill>
                  <a:schemeClr val="accent2">
                    <a:lumMod val="50000"/>
                  </a:schemeClr>
                </a:solidFill>
              </a:rPr>
            </a:br>
            <a:r>
              <a:rPr lang="en-AU" sz="2800" b="1" dirty="0" smtClean="0">
                <a:solidFill>
                  <a:schemeClr val="accent2">
                    <a:lumMod val="75000"/>
                  </a:schemeClr>
                </a:solidFill>
              </a:rPr>
              <a:t>Conflict management and violence prevention workshop</a:t>
            </a:r>
            <a:br>
              <a:rPr lang="en-AU" sz="2800" b="1" dirty="0" smtClean="0">
                <a:solidFill>
                  <a:schemeClr val="accent2">
                    <a:lumMod val="75000"/>
                  </a:schemeClr>
                </a:solidFill>
              </a:rPr>
            </a:br>
            <a:r>
              <a:rPr lang="en-AU" sz="3200" b="1" dirty="0" smtClean="0"/>
              <a:t>November 2014</a:t>
            </a:r>
            <a:br>
              <a:rPr lang="en-AU" sz="3200" b="1" dirty="0" smtClean="0"/>
            </a:br>
            <a:r>
              <a:rPr lang="en-AU" sz="3200" b="1" dirty="0" smtClean="0"/>
              <a:t> </a:t>
            </a:r>
            <a:r>
              <a:rPr lang="en-AU" sz="2400" b="1" dirty="0" err="1" smtClean="0"/>
              <a:t>apresenta</a:t>
            </a:r>
            <a:r>
              <a:rPr lang="en-AU" sz="2400" b="1" dirty="0" smtClean="0"/>
              <a:t> </a:t>
            </a:r>
            <a:r>
              <a:rPr lang="en-AU" sz="2400" b="1" dirty="0" err="1" smtClean="0"/>
              <a:t>husi</a:t>
            </a:r>
            <a:r>
              <a:rPr lang="en-AU" sz="2400" b="1" dirty="0" smtClean="0"/>
              <a:t/>
            </a:r>
            <a:br>
              <a:rPr lang="en-AU" sz="2400" b="1" dirty="0" smtClean="0"/>
            </a:br>
            <a:r>
              <a:rPr lang="en-AU" sz="2400" b="1" dirty="0" smtClean="0"/>
              <a:t/>
            </a:r>
            <a:br>
              <a:rPr lang="en-AU" sz="2400" b="1" dirty="0" smtClean="0"/>
            </a:br>
            <a:r>
              <a:rPr lang="en-AU" sz="2400" b="1" dirty="0"/>
              <a:t/>
            </a:r>
            <a:br>
              <a:rPr lang="en-AU" sz="2400" b="1" dirty="0"/>
            </a:br>
            <a:r>
              <a:rPr lang="en-AU" sz="2400" b="1" dirty="0" smtClean="0"/>
              <a:t/>
            </a:r>
            <a:br>
              <a:rPr lang="en-AU" sz="2400" b="1" dirty="0" smtClean="0"/>
            </a:br>
            <a:r>
              <a:rPr lang="en-AU" sz="2400" b="1" dirty="0" err="1" smtClean="0"/>
              <a:t>ho</a:t>
            </a:r>
            <a:r>
              <a:rPr lang="en-AU" sz="2400" b="1" dirty="0" smtClean="0"/>
              <a:t> </a:t>
            </a:r>
            <a:r>
              <a:rPr lang="en-AU" sz="2400" b="1" dirty="0">
                <a:solidFill>
                  <a:srgbClr val="FFC000"/>
                </a:solidFill>
              </a:rPr>
              <a:t/>
            </a:r>
            <a:br>
              <a:rPr lang="en-AU" sz="2400" b="1" dirty="0">
                <a:solidFill>
                  <a:srgbClr val="FFC000"/>
                </a:solidFill>
              </a:rPr>
            </a:br>
            <a:r>
              <a:rPr lang="en-AU" sz="2400" b="1" dirty="0" err="1"/>
              <a:t>Interese</a:t>
            </a:r>
            <a:r>
              <a:rPr lang="en-AU" sz="2400" b="1" dirty="0"/>
              <a:t> </a:t>
            </a:r>
            <a:r>
              <a:rPr lang="en-AU" sz="2400" b="1" dirty="0" err="1"/>
              <a:t>Grupu</a:t>
            </a:r>
            <a:r>
              <a:rPr lang="en-AU" sz="2400" b="1" dirty="0"/>
              <a:t> </a:t>
            </a:r>
            <a:r>
              <a:rPr lang="en-AU" sz="2400" b="1" dirty="0" err="1"/>
              <a:t>Psycholojia</a:t>
            </a:r>
            <a:r>
              <a:rPr lang="en-AU" sz="2400" b="1" dirty="0"/>
              <a:t> Timor-Leste</a:t>
            </a:r>
            <a:br>
              <a:rPr lang="en-AU" sz="2400" b="1" dirty="0"/>
            </a:br>
            <a:r>
              <a:rPr lang="en-AU" sz="2400" b="1" dirty="0">
                <a:solidFill>
                  <a:srgbClr val="FFC000"/>
                </a:solidFill>
              </a:rPr>
              <a:t/>
            </a:r>
            <a:br>
              <a:rPr lang="en-AU" sz="2400" b="1" dirty="0">
                <a:solidFill>
                  <a:srgbClr val="FFC000"/>
                </a:solidFill>
              </a:rPr>
            </a:br>
            <a:endParaRPr lang="en-AU" sz="2400" b="1" dirty="0"/>
          </a:p>
        </p:txBody>
      </p:sp>
      <p:pic>
        <p:nvPicPr>
          <p:cNvPr id="4" name="Picture 3" descr="Macintosh HD:Users:kimdunphy:Desktop:Conflict-Resolution.jpg"/>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32656"/>
            <a:ext cx="4072513" cy="2016224"/>
          </a:xfrm>
          <a:prstGeom prst="rect">
            <a:avLst/>
          </a:prstGeom>
          <a:noFill/>
          <a:ln>
            <a:noFill/>
          </a:ln>
          <a:extLst>
            <a:ext uri="{FAA26D3D-D897-4be2-8F04-BA451C77F1D7}">
              <ma14:placeholderFlag xmlns:ma14="http://schemas.microsoft.com/office/mac/drawingml/2011/main"/>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869161"/>
            <a:ext cx="309634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3707904" y="5157192"/>
            <a:ext cx="1155824" cy="764704"/>
          </a:xfrm>
          <a:prstGeom prst="rect">
            <a:avLst/>
          </a:prstGeom>
        </p:spPr>
      </p:pic>
      <p:sp>
        <p:nvSpPr>
          <p:cNvPr id="8" name="Text Box 1"/>
          <p:cNvSpPr txBox="1">
            <a:spLocks noChangeArrowheads="1"/>
          </p:cNvSpPr>
          <p:nvPr/>
        </p:nvSpPr>
        <p:spPr bwMode="auto">
          <a:xfrm>
            <a:off x="5796136" y="5085184"/>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6"/>
          <a:stretch>
            <a:fillRect/>
          </a:stretch>
        </p:blipFill>
        <p:spPr>
          <a:xfrm>
            <a:off x="7524328" y="5085184"/>
            <a:ext cx="1143000" cy="698500"/>
          </a:xfrm>
          <a:prstGeom prst="rect">
            <a:avLst/>
          </a:prstGeom>
        </p:spPr>
      </p:pic>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658976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179512" y="24001"/>
            <a:ext cx="8712968" cy="6124754"/>
          </a:xfrm>
          <a:prstGeom prst="rect">
            <a:avLst/>
          </a:prstGeom>
        </p:spPr>
        <p:txBody>
          <a:bodyPr wrap="square">
            <a:spAutoFit/>
          </a:bodyPr>
          <a:lstStyle/>
          <a:p>
            <a:r>
              <a:rPr lang="en-AU" sz="2800" b="1" dirty="0" err="1" smtClean="0"/>
              <a:t>Nuudar</a:t>
            </a:r>
            <a:r>
              <a:rPr lang="en-AU" sz="2800" b="1" dirty="0" smtClean="0"/>
              <a:t> </a:t>
            </a:r>
            <a:r>
              <a:rPr lang="en-AU" sz="2800" b="1" dirty="0" err="1"/>
              <a:t>psycholojia</a:t>
            </a:r>
            <a:r>
              <a:rPr lang="en-AU" sz="2800" b="1" dirty="0"/>
              <a:t> </a:t>
            </a:r>
            <a:r>
              <a:rPr lang="en-AU" sz="2800" b="1" dirty="0" err="1"/>
              <a:t>ita</a:t>
            </a:r>
            <a:r>
              <a:rPr lang="en-AU" sz="2800" b="1" dirty="0"/>
              <a:t> </a:t>
            </a:r>
            <a:r>
              <a:rPr lang="en-AU" sz="2800" b="1" dirty="0" err="1"/>
              <a:t>koko</a:t>
            </a:r>
            <a:r>
              <a:rPr lang="en-AU" sz="2800" b="1" dirty="0"/>
              <a:t> </a:t>
            </a:r>
            <a:r>
              <a:rPr lang="en-AU" sz="2800" b="1" dirty="0" err="1"/>
              <a:t>hodi</a:t>
            </a:r>
            <a:r>
              <a:rPr lang="en-AU" sz="2800" b="1" dirty="0"/>
              <a:t> </a:t>
            </a:r>
            <a:r>
              <a:rPr lang="en-AU" sz="2800" b="1" dirty="0" err="1"/>
              <a:t>aumenta</a:t>
            </a:r>
            <a:r>
              <a:rPr lang="en-AU" sz="2800" b="1" dirty="0"/>
              <a:t> </a:t>
            </a:r>
            <a:r>
              <a:rPr lang="en-AU" sz="2800" b="1" dirty="0" err="1"/>
              <a:t>ita</a:t>
            </a:r>
            <a:r>
              <a:rPr lang="en-AU" sz="2800" b="1" dirty="0"/>
              <a:t> </a:t>
            </a:r>
            <a:r>
              <a:rPr lang="en-AU" sz="2800" b="1" dirty="0" err="1"/>
              <a:t>nia</a:t>
            </a:r>
            <a:r>
              <a:rPr lang="en-AU" sz="2800" b="1" dirty="0"/>
              <a:t> </a:t>
            </a:r>
            <a:r>
              <a:rPr lang="en-AU" sz="2800" b="1" dirty="0" err="1"/>
              <a:t>konsiensia</a:t>
            </a:r>
            <a:r>
              <a:rPr lang="en-AU" sz="2800" b="1" dirty="0"/>
              <a:t> </a:t>
            </a:r>
            <a:r>
              <a:rPr lang="en-AU" sz="2800" b="1" dirty="0" err="1"/>
              <a:t>ba</a:t>
            </a:r>
            <a:r>
              <a:rPr lang="en-AU" sz="2800" b="1" dirty="0"/>
              <a:t> </a:t>
            </a:r>
            <a:r>
              <a:rPr lang="en-AU" sz="2800" b="1" dirty="0" err="1"/>
              <a:t>oinsa</a:t>
            </a:r>
            <a:r>
              <a:rPr lang="en-AU" sz="2800" b="1" dirty="0"/>
              <a:t> </a:t>
            </a:r>
            <a:r>
              <a:rPr lang="en-AU" sz="2800" b="1" dirty="0" err="1"/>
              <a:t>hodi</a:t>
            </a:r>
            <a:r>
              <a:rPr lang="en-AU" sz="2800" b="1" dirty="0"/>
              <a:t> </a:t>
            </a:r>
            <a:r>
              <a:rPr lang="en-AU" sz="2800" b="1" dirty="0" err="1"/>
              <a:t>hanoin</a:t>
            </a:r>
            <a:r>
              <a:rPr lang="en-AU" sz="2800" b="1" dirty="0"/>
              <a:t> no </a:t>
            </a:r>
            <a:r>
              <a:rPr lang="en-AU" sz="2800" b="1" dirty="0" err="1"/>
              <a:t>sinti</a:t>
            </a:r>
            <a:r>
              <a:rPr lang="en-AU" sz="2800" b="1" dirty="0"/>
              <a:t> </a:t>
            </a:r>
            <a:r>
              <a:rPr lang="en-AU" sz="2800" b="1" dirty="0" err="1"/>
              <a:t>rasik</a:t>
            </a:r>
            <a:r>
              <a:rPr lang="en-AU" sz="2800" b="1" dirty="0"/>
              <a:t> no </a:t>
            </a:r>
            <a:r>
              <a:rPr lang="en-AU" sz="2800" b="1" dirty="0" err="1"/>
              <a:t>oinsa</a:t>
            </a:r>
            <a:r>
              <a:rPr lang="en-AU" sz="2800" b="1" dirty="0"/>
              <a:t> </a:t>
            </a:r>
            <a:r>
              <a:rPr lang="en-AU" sz="2800" b="1" dirty="0" err="1"/>
              <a:t>ita</a:t>
            </a:r>
            <a:r>
              <a:rPr lang="en-AU" sz="2800" b="1" dirty="0"/>
              <a:t> </a:t>
            </a:r>
            <a:r>
              <a:rPr lang="en-AU" sz="2800" b="1" dirty="0" err="1"/>
              <a:t>hetan</a:t>
            </a:r>
            <a:r>
              <a:rPr lang="en-AU" sz="2800" b="1" dirty="0"/>
              <a:t> </a:t>
            </a:r>
            <a:r>
              <a:rPr lang="en-AU" sz="2800" b="1" dirty="0" err="1"/>
              <a:t>influensia</a:t>
            </a:r>
            <a:r>
              <a:rPr lang="en-AU" sz="2800" b="1" dirty="0"/>
              <a:t> </a:t>
            </a:r>
            <a:r>
              <a:rPr lang="en-AU" sz="2800" b="1" dirty="0" err="1"/>
              <a:t>husi</a:t>
            </a:r>
            <a:r>
              <a:rPr lang="en-AU" sz="2800" b="1" dirty="0"/>
              <a:t> </a:t>
            </a:r>
            <a:r>
              <a:rPr lang="en-AU" sz="2800" b="1" dirty="0" err="1"/>
              <a:t>ita</a:t>
            </a:r>
            <a:r>
              <a:rPr lang="en-AU" sz="2800" b="1" dirty="0"/>
              <a:t> </a:t>
            </a:r>
            <a:r>
              <a:rPr lang="en-AU" sz="2800" b="1" dirty="0" err="1"/>
              <a:t>nia</a:t>
            </a:r>
            <a:r>
              <a:rPr lang="en-AU" sz="2800" b="1" dirty="0"/>
              <a:t> </a:t>
            </a:r>
            <a:r>
              <a:rPr lang="en-AU" sz="2800" b="1" dirty="0" err="1"/>
              <a:t>relasaun</a:t>
            </a:r>
            <a:r>
              <a:rPr lang="en-AU" sz="2800" b="1" dirty="0"/>
              <a:t> </a:t>
            </a:r>
            <a:r>
              <a:rPr lang="en-AU" sz="2800" b="1" dirty="0" err="1"/>
              <a:t>sosial</a:t>
            </a:r>
            <a:r>
              <a:rPr lang="en-AU" sz="2800" b="1" dirty="0"/>
              <a:t>. </a:t>
            </a:r>
            <a:r>
              <a:rPr lang="en-AU" sz="2800" b="1" dirty="0" err="1" smtClean="0"/>
              <a:t>Aktividade</a:t>
            </a:r>
            <a:r>
              <a:rPr lang="en-AU" sz="2800" b="1" dirty="0" smtClean="0"/>
              <a:t> </a:t>
            </a:r>
            <a:r>
              <a:rPr lang="en-AU" sz="2800" b="1" dirty="0" err="1" smtClean="0"/>
              <a:t>tuir</a:t>
            </a:r>
            <a:r>
              <a:rPr lang="en-AU" sz="2800" b="1" dirty="0" smtClean="0"/>
              <a:t> </a:t>
            </a:r>
            <a:r>
              <a:rPr lang="en-AU" sz="2800" b="1" dirty="0" err="1"/>
              <a:t>mai</a:t>
            </a:r>
            <a:r>
              <a:rPr lang="en-AU" sz="2800" b="1" dirty="0"/>
              <a:t>, </a:t>
            </a:r>
            <a:r>
              <a:rPr lang="en-AU" sz="2800" b="1" dirty="0" err="1"/>
              <a:t>ami</a:t>
            </a:r>
            <a:r>
              <a:rPr lang="en-AU" sz="2800" b="1" dirty="0"/>
              <a:t> </a:t>
            </a:r>
            <a:r>
              <a:rPr lang="en-AU" sz="2800" b="1" dirty="0" err="1"/>
              <a:t>sei</a:t>
            </a:r>
            <a:r>
              <a:rPr lang="en-AU" sz="2800" b="1" dirty="0"/>
              <a:t> </a:t>
            </a:r>
            <a:r>
              <a:rPr lang="en-AU" sz="2800" b="1" dirty="0" err="1"/>
              <a:t>husu</a:t>
            </a:r>
            <a:r>
              <a:rPr lang="en-AU" sz="2800" b="1" dirty="0"/>
              <a:t> </a:t>
            </a:r>
            <a:r>
              <a:rPr lang="en-AU" sz="2800" b="1" dirty="0" err="1"/>
              <a:t>ita</a:t>
            </a:r>
            <a:r>
              <a:rPr lang="en-AU" sz="2800" b="1" dirty="0"/>
              <a:t> </a:t>
            </a:r>
            <a:r>
              <a:rPr lang="en-AU" sz="2800" b="1" dirty="0" err="1"/>
              <a:t>hakarek</a:t>
            </a:r>
            <a:r>
              <a:rPr lang="en-AU" sz="2800" b="1" dirty="0"/>
              <a:t> </a:t>
            </a:r>
            <a:r>
              <a:rPr lang="en-AU" sz="2800" b="1" dirty="0" err="1"/>
              <a:t>ita</a:t>
            </a:r>
            <a:r>
              <a:rPr lang="en-AU" sz="2800" b="1" dirty="0"/>
              <a:t> </a:t>
            </a:r>
            <a:r>
              <a:rPr lang="en-AU" sz="2800" b="1" dirty="0" err="1"/>
              <a:t>nia</a:t>
            </a:r>
            <a:r>
              <a:rPr lang="en-AU" sz="2800" b="1" dirty="0"/>
              <a:t> </a:t>
            </a:r>
            <a:r>
              <a:rPr lang="en-AU" sz="2800" b="1" dirty="0" err="1"/>
              <a:t>resposta</a:t>
            </a:r>
            <a:r>
              <a:rPr lang="en-AU" sz="2800" b="1" dirty="0"/>
              <a:t> </a:t>
            </a:r>
            <a:r>
              <a:rPr lang="en-AU" sz="2800" b="1" dirty="0" err="1"/>
              <a:t>rasik</a:t>
            </a:r>
            <a:r>
              <a:rPr lang="en-AU" sz="2800" b="1" dirty="0"/>
              <a:t> </a:t>
            </a:r>
            <a:r>
              <a:rPr lang="en-AU" sz="2800" b="1" dirty="0" err="1"/>
              <a:t>iha</a:t>
            </a:r>
            <a:r>
              <a:rPr lang="en-AU" sz="2800" b="1" dirty="0"/>
              <a:t> </a:t>
            </a:r>
            <a:r>
              <a:rPr lang="en-AU" sz="2800" b="1" dirty="0" err="1"/>
              <a:t>livru</a:t>
            </a:r>
            <a:r>
              <a:rPr lang="en-AU" sz="2800" b="1" dirty="0"/>
              <a:t> </a:t>
            </a:r>
            <a:r>
              <a:rPr lang="en-AU" sz="2800" b="1" dirty="0" err="1"/>
              <a:t>servisu</a:t>
            </a:r>
            <a:r>
              <a:rPr lang="en-AU" sz="2800" b="1" dirty="0"/>
              <a:t> nee </a:t>
            </a:r>
            <a:r>
              <a:rPr lang="en-AU" sz="2800" b="1" dirty="0" err="1"/>
              <a:t>nia</a:t>
            </a:r>
            <a:r>
              <a:rPr lang="en-AU" sz="2800" b="1" dirty="0"/>
              <a:t> </a:t>
            </a:r>
            <a:r>
              <a:rPr lang="en-AU" sz="2800" b="1" dirty="0" err="1"/>
              <a:t>laran</a:t>
            </a:r>
            <a:r>
              <a:rPr lang="en-AU" sz="2800" b="1" dirty="0"/>
              <a:t> no </a:t>
            </a:r>
            <a:r>
              <a:rPr lang="en-AU" sz="2800" b="1" dirty="0" err="1"/>
              <a:t>fahe</a:t>
            </a:r>
            <a:r>
              <a:rPr lang="en-AU" sz="2800" b="1" dirty="0"/>
              <a:t> </a:t>
            </a:r>
            <a:r>
              <a:rPr lang="en-AU" sz="2800" b="1" dirty="0" err="1"/>
              <a:t>saida</a:t>
            </a:r>
            <a:r>
              <a:rPr lang="en-AU" sz="2800" b="1" dirty="0"/>
              <a:t> </a:t>
            </a:r>
            <a:r>
              <a:rPr lang="en-AU" sz="2800" b="1" dirty="0" err="1"/>
              <a:t>mak</a:t>
            </a:r>
            <a:r>
              <a:rPr lang="en-AU" sz="2800" b="1" dirty="0"/>
              <a:t> </a:t>
            </a:r>
            <a:r>
              <a:rPr lang="en-AU" sz="2800" b="1" dirty="0" err="1"/>
              <a:t>ita</a:t>
            </a:r>
            <a:r>
              <a:rPr lang="en-AU" sz="2800" b="1" dirty="0"/>
              <a:t> </a:t>
            </a:r>
            <a:r>
              <a:rPr lang="en-AU" sz="2800" b="1" dirty="0" err="1"/>
              <a:t>hakarak</a:t>
            </a:r>
            <a:r>
              <a:rPr lang="en-AU" sz="2800" b="1" dirty="0"/>
              <a:t> </a:t>
            </a:r>
            <a:r>
              <a:rPr lang="en-AU" sz="2800" b="1" dirty="0" err="1"/>
              <a:t>ho</a:t>
            </a:r>
            <a:r>
              <a:rPr lang="en-AU" sz="2800" b="1" dirty="0"/>
              <a:t> </a:t>
            </a:r>
            <a:r>
              <a:rPr lang="en-AU" sz="2800" b="1" dirty="0" err="1"/>
              <a:t>kolega</a:t>
            </a:r>
            <a:r>
              <a:rPr lang="en-AU" sz="2800" b="1" dirty="0"/>
              <a:t> </a:t>
            </a:r>
            <a:r>
              <a:rPr lang="en-AU" sz="2800" b="1" dirty="0" err="1"/>
              <a:t>seluk</a:t>
            </a:r>
            <a:r>
              <a:rPr lang="en-AU" sz="2800" b="1" dirty="0"/>
              <a:t> </a:t>
            </a:r>
            <a:r>
              <a:rPr lang="en-AU" sz="2800" b="1" dirty="0" err="1"/>
              <a:t>iha</a:t>
            </a:r>
            <a:r>
              <a:rPr lang="en-AU" sz="2800" b="1" dirty="0"/>
              <a:t> </a:t>
            </a:r>
            <a:r>
              <a:rPr lang="en-AU" sz="2800" b="1" dirty="0" err="1"/>
              <a:t>grupu</a:t>
            </a:r>
            <a:r>
              <a:rPr lang="en-AU" sz="2800" b="1" dirty="0"/>
              <a:t> ne </a:t>
            </a:r>
            <a:r>
              <a:rPr lang="en-AU" sz="2800" b="1" dirty="0" err="1"/>
              <a:t>nia</a:t>
            </a:r>
            <a:r>
              <a:rPr lang="en-AU" sz="2800" b="1" dirty="0"/>
              <a:t> </a:t>
            </a:r>
            <a:r>
              <a:rPr lang="en-AU" sz="2800" b="1" dirty="0" err="1"/>
              <a:t>laran</a:t>
            </a:r>
            <a:r>
              <a:rPr lang="en-AU" sz="2800" b="1" dirty="0">
                <a:solidFill>
                  <a:srgbClr val="FFC000"/>
                </a:solidFill>
              </a:rPr>
              <a:t/>
            </a:r>
            <a:br>
              <a:rPr lang="en-AU" sz="2800" b="1" dirty="0">
                <a:solidFill>
                  <a:srgbClr val="FFC000"/>
                </a:solidFill>
              </a:rPr>
            </a:br>
            <a:r>
              <a:rPr lang="en-AU" sz="2800" b="1" dirty="0" smtClean="0">
                <a:solidFill>
                  <a:srgbClr val="FFC000"/>
                </a:solidFill>
              </a:rPr>
              <a:t>.</a:t>
            </a:r>
            <a:r>
              <a:rPr lang="en-AU" sz="2800" b="1" dirty="0">
                <a:solidFill>
                  <a:schemeClr val="accent6">
                    <a:lumMod val="50000"/>
                  </a:schemeClr>
                </a:solidFill>
              </a:rPr>
              <a:t/>
            </a:r>
            <a:br>
              <a:rPr lang="en-AU" sz="2800" b="1" dirty="0">
                <a:solidFill>
                  <a:schemeClr val="accent6">
                    <a:lumMod val="50000"/>
                  </a:schemeClr>
                </a:solidFill>
              </a:rPr>
            </a:br>
            <a:r>
              <a:rPr lang="en-AU" sz="2800" b="1" dirty="0">
                <a:solidFill>
                  <a:schemeClr val="accent6">
                    <a:lumMod val="50000"/>
                  </a:schemeClr>
                </a:solidFill>
              </a:rPr>
              <a:t>As psychologists we try to increase our awareness of how we think and feel privately and how we are influenced socially.  In the exercises </a:t>
            </a:r>
            <a:r>
              <a:rPr lang="en-AU" sz="2800" b="1" dirty="0" smtClean="0">
                <a:solidFill>
                  <a:schemeClr val="accent6">
                    <a:lumMod val="50000"/>
                  </a:schemeClr>
                </a:solidFill>
              </a:rPr>
              <a:t>we </a:t>
            </a:r>
            <a:r>
              <a:rPr lang="en-AU" sz="2800" b="1" dirty="0">
                <a:solidFill>
                  <a:schemeClr val="accent6">
                    <a:lumMod val="50000"/>
                  </a:schemeClr>
                </a:solidFill>
              </a:rPr>
              <a:t>will ask you to write your answers privately in your workbook and then share what you would like to with the wider group.</a:t>
            </a:r>
            <a:endParaRPr lang="en-US" sz="2800"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2971477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0" y="476672"/>
            <a:ext cx="9134985" cy="4893647"/>
          </a:xfrm>
          <a:prstGeom prst="rect">
            <a:avLst/>
          </a:prstGeom>
        </p:spPr>
        <p:txBody>
          <a:bodyPr wrap="square">
            <a:spAutoFit/>
          </a:bodyPr>
          <a:lstStyle/>
          <a:p>
            <a:r>
              <a:rPr lang="en-AU" sz="2400" b="1" dirty="0" err="1"/>
              <a:t>Favor</a:t>
            </a:r>
            <a:r>
              <a:rPr lang="en-AU" sz="2400" b="1" dirty="0"/>
              <a:t> </a:t>
            </a:r>
            <a:r>
              <a:rPr lang="en-AU" sz="2400" b="1" dirty="0" err="1"/>
              <a:t>hakerek</a:t>
            </a:r>
            <a:r>
              <a:rPr lang="en-AU" sz="2400" b="1" dirty="0"/>
              <a:t> </a:t>
            </a:r>
            <a:r>
              <a:rPr lang="en-AU" sz="2400" b="1" dirty="0" err="1"/>
              <a:t>ita</a:t>
            </a:r>
            <a:r>
              <a:rPr lang="en-AU" sz="2400" b="1" dirty="0"/>
              <a:t> </a:t>
            </a:r>
            <a:r>
              <a:rPr lang="en-AU" sz="2400" b="1" dirty="0" err="1"/>
              <a:t>nia</a:t>
            </a:r>
            <a:r>
              <a:rPr lang="en-AU" sz="2400" b="1" dirty="0"/>
              <a:t> </a:t>
            </a:r>
            <a:r>
              <a:rPr lang="en-AU" sz="2400" b="1" dirty="0" err="1"/>
              <a:t>resposta</a:t>
            </a:r>
            <a:r>
              <a:rPr lang="en-AU" sz="2400" b="1" dirty="0"/>
              <a:t> </a:t>
            </a:r>
            <a:r>
              <a:rPr lang="en-AU" sz="2400" b="1" dirty="0" err="1"/>
              <a:t>ba</a:t>
            </a:r>
            <a:r>
              <a:rPr lang="en-AU" sz="2400" b="1" dirty="0"/>
              <a:t> </a:t>
            </a:r>
            <a:r>
              <a:rPr lang="en-AU" sz="2400" b="1" dirty="0" err="1"/>
              <a:t>perguntas</a:t>
            </a:r>
            <a:r>
              <a:rPr lang="en-AU" sz="2400" b="1" dirty="0"/>
              <a:t> </a:t>
            </a:r>
            <a:r>
              <a:rPr lang="en-AU" sz="2400" b="1" dirty="0" err="1"/>
              <a:t>premeiro</a:t>
            </a:r>
            <a:r>
              <a:rPr lang="en-AU" sz="2400" b="1" dirty="0"/>
              <a:t> </a:t>
            </a:r>
            <a:r>
              <a:rPr lang="en-AU" sz="2400" b="1" dirty="0" err="1"/>
              <a:t>iha</a:t>
            </a:r>
            <a:r>
              <a:rPr lang="en-AU" sz="2400" b="1" dirty="0"/>
              <a:t> </a:t>
            </a:r>
            <a:r>
              <a:rPr lang="en-AU" sz="2400" b="1" dirty="0" err="1"/>
              <a:t>livru</a:t>
            </a:r>
            <a:r>
              <a:rPr lang="en-AU" sz="2400" b="1" dirty="0"/>
              <a:t> </a:t>
            </a:r>
            <a:r>
              <a:rPr lang="en-AU" sz="2400" b="1" dirty="0" err="1"/>
              <a:t>servisu</a:t>
            </a:r>
            <a:r>
              <a:rPr lang="en-AU" sz="2400" b="1" dirty="0"/>
              <a:t> nee. </a:t>
            </a:r>
            <a:r>
              <a:rPr lang="en-AU" sz="2400" b="1" dirty="0" err="1"/>
              <a:t>Depois</a:t>
            </a:r>
            <a:r>
              <a:rPr lang="en-AU" sz="2400" b="1" dirty="0"/>
              <a:t> </a:t>
            </a:r>
            <a:r>
              <a:rPr lang="en-AU" sz="2400" b="1" dirty="0" err="1"/>
              <a:t>ami</a:t>
            </a:r>
            <a:r>
              <a:rPr lang="en-AU" sz="2400" b="1" dirty="0"/>
              <a:t> </a:t>
            </a:r>
            <a:r>
              <a:rPr lang="en-AU" sz="2400" b="1" dirty="0" err="1"/>
              <a:t>sei</a:t>
            </a:r>
            <a:r>
              <a:rPr lang="en-AU" sz="2400" b="1" dirty="0"/>
              <a:t> </a:t>
            </a:r>
            <a:r>
              <a:rPr lang="en-AU" sz="2400" b="1" dirty="0" err="1"/>
              <a:t>husu</a:t>
            </a:r>
            <a:r>
              <a:rPr lang="en-AU" sz="2400" b="1" dirty="0"/>
              <a:t> </a:t>
            </a:r>
            <a:r>
              <a:rPr lang="en-AU" sz="2400" b="1" dirty="0" err="1"/>
              <a:t>ita</a:t>
            </a:r>
            <a:r>
              <a:rPr lang="en-AU" sz="2400" b="1" dirty="0"/>
              <a:t> </a:t>
            </a:r>
            <a:r>
              <a:rPr lang="en-AU" sz="2400" b="1" dirty="0" err="1"/>
              <a:t>atu</a:t>
            </a:r>
            <a:r>
              <a:rPr lang="en-AU" sz="2400" b="1" dirty="0"/>
              <a:t> </a:t>
            </a:r>
            <a:r>
              <a:rPr lang="en-AU" sz="2400" b="1" dirty="0" err="1"/>
              <a:t>fahe</a:t>
            </a:r>
            <a:r>
              <a:rPr lang="en-AU" sz="2400" b="1" dirty="0"/>
              <a:t> </a:t>
            </a:r>
            <a:r>
              <a:rPr lang="en-AU" sz="2400" b="1" dirty="0" err="1"/>
              <a:t>ba</a:t>
            </a:r>
            <a:r>
              <a:rPr lang="en-AU" sz="2400" b="1" dirty="0"/>
              <a:t> </a:t>
            </a:r>
            <a:r>
              <a:rPr lang="en-AU" sz="2400" b="1" dirty="0" err="1"/>
              <a:t>ema</a:t>
            </a:r>
            <a:r>
              <a:rPr lang="en-AU" sz="2400" b="1" dirty="0"/>
              <a:t> </a:t>
            </a:r>
            <a:r>
              <a:rPr lang="en-AU" sz="2400" b="1" dirty="0" err="1"/>
              <a:t>seluk</a:t>
            </a:r>
            <a:r>
              <a:rPr lang="en-AU" sz="2400" b="1" dirty="0"/>
              <a:t> (</a:t>
            </a:r>
            <a:r>
              <a:rPr lang="en-AU" sz="2400" b="1" dirty="0" err="1"/>
              <a:t>durante</a:t>
            </a:r>
            <a:r>
              <a:rPr lang="en-AU" sz="2400" b="1" dirty="0"/>
              <a:t> </a:t>
            </a:r>
            <a:r>
              <a:rPr lang="en-AU" sz="2400" b="1" dirty="0" err="1"/>
              <a:t>sente</a:t>
            </a:r>
            <a:r>
              <a:rPr lang="en-AU" sz="2400" b="1" dirty="0"/>
              <a:t> </a:t>
            </a:r>
            <a:r>
              <a:rPr lang="en-AU" sz="2400" b="1" dirty="0" err="1"/>
              <a:t>seguru</a:t>
            </a:r>
            <a:r>
              <a:rPr lang="en-AU" sz="2400" b="1" dirty="0"/>
              <a:t> </a:t>
            </a:r>
            <a:r>
              <a:rPr lang="en-AU" sz="2400" b="1" dirty="0" err="1"/>
              <a:t>ba</a:t>
            </a:r>
            <a:r>
              <a:rPr lang="en-AU" sz="2400" b="1" dirty="0"/>
              <a:t> </a:t>
            </a:r>
            <a:r>
              <a:rPr lang="en-AU" sz="2400" b="1" dirty="0" err="1"/>
              <a:t>atu</a:t>
            </a:r>
            <a:r>
              <a:rPr lang="en-AU" sz="2400" b="1" dirty="0"/>
              <a:t> </a:t>
            </a:r>
            <a:r>
              <a:rPr lang="en-AU" sz="2400" b="1" dirty="0" err="1"/>
              <a:t>fahe</a:t>
            </a:r>
            <a:r>
              <a:rPr lang="en-AU" sz="2400" b="1" dirty="0"/>
              <a:t> </a:t>
            </a:r>
            <a:r>
              <a:rPr lang="en-AU" sz="2400" b="1" dirty="0" err="1"/>
              <a:t>ema</a:t>
            </a:r>
            <a:r>
              <a:rPr lang="en-AU" sz="2400" b="1" dirty="0"/>
              <a:t> </a:t>
            </a:r>
            <a:r>
              <a:rPr lang="en-AU" sz="2400" b="1" dirty="0" err="1"/>
              <a:t>seluk</a:t>
            </a:r>
            <a:r>
              <a:rPr lang="en-AU" sz="2400" b="1" dirty="0"/>
              <a:t>)</a:t>
            </a:r>
            <a:br>
              <a:rPr lang="en-AU" sz="2400" b="1" dirty="0"/>
            </a:br>
            <a:r>
              <a:rPr lang="en-AU" sz="2400" b="1" dirty="0"/>
              <a:t/>
            </a:r>
            <a:br>
              <a:rPr lang="en-AU" sz="2400" b="1" dirty="0"/>
            </a:br>
            <a:r>
              <a:rPr lang="en-AU" sz="2400" b="1" dirty="0" smtClean="0"/>
              <a:t>1. </a:t>
            </a:r>
            <a:r>
              <a:rPr lang="en-AU" sz="2400" b="1" dirty="0" err="1" smtClean="0"/>
              <a:t>Buat</a:t>
            </a:r>
            <a:r>
              <a:rPr lang="en-AU" sz="2400" b="1" dirty="0" smtClean="0"/>
              <a:t> </a:t>
            </a:r>
            <a:r>
              <a:rPr lang="en-AU" sz="2400" b="1" dirty="0"/>
              <a:t>tolu </a:t>
            </a:r>
            <a:r>
              <a:rPr lang="en-AU" sz="2400" b="1" dirty="0" err="1"/>
              <a:t>nebe</a:t>
            </a:r>
            <a:r>
              <a:rPr lang="en-AU" sz="2400" b="1" dirty="0"/>
              <a:t> </a:t>
            </a:r>
            <a:r>
              <a:rPr lang="en-AU" sz="2400" b="1" dirty="0" err="1"/>
              <a:t>mak</a:t>
            </a:r>
            <a:r>
              <a:rPr lang="en-AU" sz="2400" b="1" dirty="0"/>
              <a:t> halo </a:t>
            </a:r>
            <a:r>
              <a:rPr lang="en-AU" sz="2400" b="1" dirty="0" err="1"/>
              <a:t>ema</a:t>
            </a:r>
            <a:r>
              <a:rPr lang="en-AU" sz="2400" b="1" dirty="0"/>
              <a:t> </a:t>
            </a:r>
            <a:r>
              <a:rPr lang="en-AU" sz="2400" b="1" dirty="0" err="1"/>
              <a:t>gosta</a:t>
            </a:r>
            <a:r>
              <a:rPr lang="en-AU" sz="2400" b="1" dirty="0"/>
              <a:t> halo </a:t>
            </a:r>
            <a:r>
              <a:rPr lang="en-AU" sz="2400" b="1" dirty="0" err="1"/>
              <a:t>problema</a:t>
            </a:r>
            <a:r>
              <a:rPr lang="en-AU" sz="2400" b="1" dirty="0" smtClean="0"/>
              <a:t>?</a:t>
            </a:r>
            <a:r>
              <a:rPr lang="en-AU" sz="2400" b="1" dirty="0"/>
              <a:t/>
            </a:r>
            <a:br>
              <a:rPr lang="en-AU" sz="2400" b="1" dirty="0"/>
            </a:br>
            <a:r>
              <a:rPr lang="en-AU" sz="2400" b="1" dirty="0" smtClean="0"/>
              <a:t>2. </a:t>
            </a:r>
            <a:r>
              <a:rPr lang="en-AU" sz="2400" b="1" dirty="0" err="1" smtClean="0"/>
              <a:t>Buat</a:t>
            </a:r>
            <a:r>
              <a:rPr lang="en-AU" sz="2400" b="1" dirty="0" smtClean="0"/>
              <a:t> </a:t>
            </a:r>
            <a:r>
              <a:rPr lang="en-AU" sz="2400" b="1" dirty="0"/>
              <a:t>tolu </a:t>
            </a:r>
            <a:r>
              <a:rPr lang="en-AU" sz="2400" b="1" dirty="0" err="1"/>
              <a:t>nebe</a:t>
            </a:r>
            <a:r>
              <a:rPr lang="en-AU" sz="2400" b="1" dirty="0"/>
              <a:t> </a:t>
            </a:r>
            <a:r>
              <a:rPr lang="en-AU" sz="2400" b="1" dirty="0" err="1"/>
              <a:t>ajuda</a:t>
            </a:r>
            <a:r>
              <a:rPr lang="en-AU" sz="2400" b="1" dirty="0"/>
              <a:t> </a:t>
            </a:r>
            <a:r>
              <a:rPr lang="en-AU" sz="2400" b="1" dirty="0" err="1"/>
              <a:t>ema</a:t>
            </a:r>
            <a:r>
              <a:rPr lang="en-AU" sz="2400" b="1" dirty="0"/>
              <a:t> </a:t>
            </a:r>
            <a:r>
              <a:rPr lang="en-AU" sz="2400" b="1" dirty="0" err="1"/>
              <a:t>hodi</a:t>
            </a:r>
            <a:r>
              <a:rPr lang="en-AU" sz="2400" b="1" dirty="0"/>
              <a:t> resolve </a:t>
            </a:r>
            <a:r>
              <a:rPr lang="en-AU" sz="2400" b="1" dirty="0" err="1"/>
              <a:t>konfliktu</a:t>
            </a:r>
            <a:r>
              <a:rPr lang="en-AU" sz="2400" b="1" dirty="0" smtClean="0"/>
              <a:t>?</a:t>
            </a:r>
            <a:r>
              <a:rPr lang="en-AU" sz="2400" b="1" dirty="0"/>
              <a:t/>
            </a:r>
            <a:br>
              <a:rPr lang="en-AU" sz="2400" b="1" dirty="0"/>
            </a:br>
            <a:r>
              <a:rPr lang="en-AU" sz="2400" b="1" dirty="0">
                <a:solidFill>
                  <a:schemeClr val="accent6">
                    <a:lumMod val="50000"/>
                  </a:schemeClr>
                </a:solidFill>
              </a:rPr>
              <a:t/>
            </a:r>
            <a:br>
              <a:rPr lang="en-AU" sz="2400" b="1" dirty="0">
                <a:solidFill>
                  <a:schemeClr val="accent6">
                    <a:lumMod val="50000"/>
                  </a:schemeClr>
                </a:solidFill>
              </a:rPr>
            </a:br>
            <a:r>
              <a:rPr lang="en-AU" sz="2400" b="1" dirty="0">
                <a:solidFill>
                  <a:schemeClr val="accent6">
                    <a:lumMod val="50000"/>
                  </a:schemeClr>
                </a:solidFill>
              </a:rPr>
              <a:t>Please write your </a:t>
            </a:r>
            <a:r>
              <a:rPr lang="en-AU" sz="2400" b="1" dirty="0" smtClean="0">
                <a:solidFill>
                  <a:schemeClr val="accent6">
                    <a:lumMod val="50000"/>
                  </a:schemeClr>
                </a:solidFill>
              </a:rPr>
              <a:t>answers to the first question in </a:t>
            </a:r>
            <a:r>
              <a:rPr lang="en-AU" sz="2400" b="1" dirty="0">
                <a:solidFill>
                  <a:schemeClr val="accent6">
                    <a:lumMod val="50000"/>
                  </a:schemeClr>
                </a:solidFill>
              </a:rPr>
              <a:t>the workbook. Later we will ask you to share </a:t>
            </a:r>
            <a:br>
              <a:rPr lang="en-AU" sz="2400" b="1" dirty="0">
                <a:solidFill>
                  <a:schemeClr val="accent6">
                    <a:lumMod val="50000"/>
                  </a:schemeClr>
                </a:solidFill>
              </a:rPr>
            </a:br>
            <a:r>
              <a:rPr lang="en-AU" sz="2400" b="1" dirty="0">
                <a:solidFill>
                  <a:schemeClr val="accent6">
                    <a:lumMod val="50000"/>
                  </a:schemeClr>
                </a:solidFill>
              </a:rPr>
              <a:t>(as much as you feel safe to with others) </a:t>
            </a:r>
            <a:br>
              <a:rPr lang="en-AU" sz="2400" b="1" dirty="0">
                <a:solidFill>
                  <a:schemeClr val="accent6">
                    <a:lumMod val="50000"/>
                  </a:schemeClr>
                </a:solidFill>
              </a:rPr>
            </a:br>
            <a:r>
              <a:rPr lang="en-AU" sz="2400" b="1" dirty="0">
                <a:solidFill>
                  <a:schemeClr val="accent6">
                    <a:lumMod val="50000"/>
                  </a:schemeClr>
                </a:solidFill>
              </a:rPr>
              <a:t/>
            </a:r>
            <a:br>
              <a:rPr lang="en-AU" sz="2400" b="1" dirty="0">
                <a:solidFill>
                  <a:schemeClr val="accent6">
                    <a:lumMod val="50000"/>
                  </a:schemeClr>
                </a:solidFill>
              </a:rPr>
            </a:br>
            <a:r>
              <a:rPr lang="en-AU" sz="2400" b="1" dirty="0" smtClean="0">
                <a:solidFill>
                  <a:schemeClr val="accent6">
                    <a:lumMod val="50000"/>
                  </a:schemeClr>
                </a:solidFill>
              </a:rPr>
              <a:t>1. Three </a:t>
            </a:r>
            <a:r>
              <a:rPr lang="en-AU" sz="2400" b="1" dirty="0">
                <a:solidFill>
                  <a:schemeClr val="accent6">
                    <a:lumMod val="50000"/>
                  </a:schemeClr>
                </a:solidFill>
              </a:rPr>
              <a:t>things that cause people to become violent? </a:t>
            </a:r>
            <a:r>
              <a:rPr lang="en-AU" sz="2400" b="1" dirty="0" smtClean="0">
                <a:solidFill>
                  <a:schemeClr val="accent6">
                    <a:lumMod val="50000"/>
                  </a:schemeClr>
                </a:solidFill>
              </a:rPr>
              <a:t> </a:t>
            </a:r>
            <a:r>
              <a:rPr lang="en-AU" sz="2400" b="1" dirty="0">
                <a:solidFill>
                  <a:schemeClr val="accent6">
                    <a:lumMod val="50000"/>
                  </a:schemeClr>
                </a:solidFill>
              </a:rPr>
              <a:t/>
            </a:r>
            <a:br>
              <a:rPr lang="en-AU" sz="2400" b="1" dirty="0">
                <a:solidFill>
                  <a:schemeClr val="accent6">
                    <a:lumMod val="50000"/>
                  </a:schemeClr>
                </a:solidFill>
              </a:rPr>
            </a:br>
            <a:r>
              <a:rPr lang="en-AU" sz="2400" b="1" dirty="0" smtClean="0">
                <a:solidFill>
                  <a:schemeClr val="accent6">
                    <a:lumMod val="50000"/>
                  </a:schemeClr>
                </a:solidFill>
              </a:rPr>
              <a:t>2</a:t>
            </a:r>
            <a:r>
              <a:rPr lang="en-AU" sz="2400" b="1" dirty="0">
                <a:solidFill>
                  <a:schemeClr val="accent6">
                    <a:lumMod val="50000"/>
                  </a:schemeClr>
                </a:solidFill>
              </a:rPr>
              <a:t>. </a:t>
            </a:r>
            <a:r>
              <a:rPr lang="en-AU" sz="2400" b="1" dirty="0" smtClean="0">
                <a:solidFill>
                  <a:schemeClr val="accent6">
                    <a:lumMod val="50000"/>
                  </a:schemeClr>
                </a:solidFill>
              </a:rPr>
              <a:t>Three </a:t>
            </a:r>
            <a:r>
              <a:rPr lang="en-AU" sz="2400" b="1" dirty="0">
                <a:solidFill>
                  <a:schemeClr val="accent6">
                    <a:lumMod val="50000"/>
                  </a:schemeClr>
                </a:solidFill>
              </a:rPr>
              <a:t>things that help people resolve conflict</a:t>
            </a:r>
            <a:r>
              <a:rPr lang="en-AU" sz="2400" b="1" dirty="0" smtClean="0">
                <a:solidFill>
                  <a:schemeClr val="accent6">
                    <a:lumMod val="50000"/>
                  </a:schemeClr>
                </a:solidFill>
              </a:rPr>
              <a:t>?</a:t>
            </a:r>
            <a:endParaRPr lang="en-US" sz="2400"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925866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611560" y="1413064"/>
            <a:ext cx="7416824" cy="3046988"/>
          </a:xfrm>
          <a:prstGeom prst="rect">
            <a:avLst/>
          </a:prstGeom>
        </p:spPr>
        <p:txBody>
          <a:bodyPr wrap="square">
            <a:spAutoFit/>
          </a:bodyPr>
          <a:lstStyle/>
          <a:p>
            <a:r>
              <a:rPr lang="en-AU" b="1" dirty="0" err="1"/>
              <a:t>Favor</a:t>
            </a:r>
            <a:r>
              <a:rPr lang="en-AU" b="1" dirty="0"/>
              <a:t> </a:t>
            </a:r>
            <a:r>
              <a:rPr lang="en-AU" b="1" dirty="0" err="1"/>
              <a:t>diskuite</a:t>
            </a:r>
            <a:r>
              <a:rPr lang="en-AU" b="1" dirty="0"/>
              <a:t> </a:t>
            </a:r>
            <a:r>
              <a:rPr lang="en-AU" b="1" dirty="0" err="1"/>
              <a:t>nia</a:t>
            </a:r>
            <a:r>
              <a:rPr lang="en-AU" b="1" dirty="0"/>
              <a:t> </a:t>
            </a:r>
            <a:r>
              <a:rPr lang="en-AU" b="1" dirty="0" err="1"/>
              <a:t>resposta</a:t>
            </a:r>
            <a:r>
              <a:rPr lang="en-AU" b="1" dirty="0"/>
              <a:t> </a:t>
            </a:r>
            <a:r>
              <a:rPr lang="en-AU" b="1" dirty="0" err="1"/>
              <a:t>iha</a:t>
            </a:r>
            <a:r>
              <a:rPr lang="en-AU" b="1" dirty="0"/>
              <a:t> </a:t>
            </a:r>
            <a:r>
              <a:rPr lang="en-AU" b="1" dirty="0" err="1"/>
              <a:t>ita</a:t>
            </a:r>
            <a:r>
              <a:rPr lang="en-AU" b="1" dirty="0"/>
              <a:t> </a:t>
            </a:r>
            <a:r>
              <a:rPr lang="en-AU" b="1" dirty="0" err="1"/>
              <a:t>nia</a:t>
            </a:r>
            <a:r>
              <a:rPr lang="en-AU" b="1" dirty="0"/>
              <a:t> </a:t>
            </a:r>
            <a:r>
              <a:rPr lang="en-AU" b="1" dirty="0" err="1" smtClean="0"/>
              <a:t>grupu</a:t>
            </a:r>
            <a:r>
              <a:rPr lang="en-AU" b="1" dirty="0" smtClean="0"/>
              <a:t> </a:t>
            </a:r>
            <a:r>
              <a:rPr lang="en-AU" b="1" dirty="0" err="1" smtClean="0"/>
              <a:t>ki’ik</a:t>
            </a:r>
            <a:r>
              <a:rPr lang="en-AU" b="1" dirty="0"/>
              <a:t/>
            </a:r>
            <a:br>
              <a:rPr lang="en-AU" b="1" dirty="0"/>
            </a:br>
            <a:r>
              <a:rPr lang="en-AU" b="1" dirty="0">
                <a:solidFill>
                  <a:srgbClr val="FFC000"/>
                </a:solidFill>
              </a:rPr>
              <a:t/>
            </a:r>
            <a:br>
              <a:rPr lang="en-AU" b="1" dirty="0">
                <a:solidFill>
                  <a:srgbClr val="FFC000"/>
                </a:solidFill>
              </a:rPr>
            </a:br>
            <a:r>
              <a:rPr lang="en-AU" b="1" dirty="0">
                <a:solidFill>
                  <a:schemeClr val="accent6">
                    <a:lumMod val="50000"/>
                  </a:schemeClr>
                </a:solidFill>
              </a:rPr>
              <a:t>Please discuss your answers in small groups</a:t>
            </a:r>
            <a:r>
              <a:rPr lang="en-AU" b="1" dirty="0">
                <a:solidFill>
                  <a:srgbClr val="FFC000"/>
                </a:solidFill>
              </a:rPr>
              <a:t/>
            </a:r>
            <a:br>
              <a:rPr lang="en-AU" b="1" dirty="0">
                <a:solidFill>
                  <a:srgbClr val="FFC000"/>
                </a:solidFill>
              </a:rPr>
            </a:br>
            <a:endParaRPr lang="en-US"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9682248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323528" y="735955"/>
            <a:ext cx="8280920" cy="4401205"/>
          </a:xfrm>
          <a:prstGeom prst="rect">
            <a:avLst/>
          </a:prstGeom>
        </p:spPr>
        <p:txBody>
          <a:bodyPr wrap="square">
            <a:spAutoFit/>
          </a:bodyPr>
          <a:lstStyle/>
          <a:p>
            <a:r>
              <a:rPr lang="en-AU" b="1" dirty="0" err="1"/>
              <a:t>Favor</a:t>
            </a:r>
            <a:r>
              <a:rPr lang="en-AU" b="1" dirty="0"/>
              <a:t> </a:t>
            </a:r>
            <a:r>
              <a:rPr lang="en-AU" b="1" dirty="0" err="1"/>
              <a:t>diskuite</a:t>
            </a:r>
            <a:r>
              <a:rPr lang="en-AU" b="1" dirty="0"/>
              <a:t> </a:t>
            </a:r>
            <a:r>
              <a:rPr lang="en-AU" b="1" dirty="0" err="1"/>
              <a:t>nia</a:t>
            </a:r>
            <a:r>
              <a:rPr lang="en-AU" b="1" dirty="0"/>
              <a:t> </a:t>
            </a:r>
            <a:r>
              <a:rPr lang="en-AU" b="1" dirty="0" err="1"/>
              <a:t>resposta</a:t>
            </a:r>
            <a:r>
              <a:rPr lang="en-AU" b="1" dirty="0"/>
              <a:t> </a:t>
            </a:r>
            <a:r>
              <a:rPr lang="en-AU" b="1" dirty="0" err="1"/>
              <a:t>ho</a:t>
            </a:r>
            <a:r>
              <a:rPr lang="en-AU" b="1" dirty="0"/>
              <a:t> </a:t>
            </a:r>
            <a:r>
              <a:rPr lang="en-AU" b="1" dirty="0" err="1"/>
              <a:t>grupo</a:t>
            </a:r>
            <a:r>
              <a:rPr lang="en-AU" b="1" dirty="0"/>
              <a:t> </a:t>
            </a:r>
            <a:r>
              <a:rPr lang="en-AU" b="1" dirty="0" err="1"/>
              <a:t>hotu</a:t>
            </a:r>
            <a:r>
              <a:rPr lang="en-AU" b="1" dirty="0"/>
              <a:t>.</a:t>
            </a:r>
            <a:br>
              <a:rPr lang="en-AU" b="1" dirty="0"/>
            </a:br>
            <a:r>
              <a:rPr lang="en-AU" sz="2000" b="1" dirty="0" err="1" smtClean="0"/>
              <a:t>Hakerek</a:t>
            </a:r>
            <a:r>
              <a:rPr lang="en-AU" sz="2000" b="1" dirty="0" smtClean="0"/>
              <a:t> </a:t>
            </a:r>
            <a:r>
              <a:rPr lang="en-AU" sz="2000" b="1" dirty="0" err="1"/>
              <a:t>nia</a:t>
            </a:r>
            <a:r>
              <a:rPr lang="en-AU" sz="2000" b="1" dirty="0"/>
              <a:t> </a:t>
            </a:r>
            <a:r>
              <a:rPr lang="en-AU" sz="2000" b="1" dirty="0" err="1"/>
              <a:t>resposta</a:t>
            </a:r>
            <a:r>
              <a:rPr lang="en-AU" b="1" dirty="0">
                <a:solidFill>
                  <a:srgbClr val="FFC000"/>
                </a:solidFill>
              </a:rPr>
              <a:t/>
            </a:r>
            <a:br>
              <a:rPr lang="en-AU" b="1" dirty="0">
                <a:solidFill>
                  <a:srgbClr val="FFC000"/>
                </a:solidFill>
              </a:rPr>
            </a:br>
            <a:r>
              <a:rPr lang="en-AU" b="1" dirty="0">
                <a:solidFill>
                  <a:srgbClr val="FFC000"/>
                </a:solidFill>
              </a:rPr>
              <a:t/>
            </a:r>
            <a:br>
              <a:rPr lang="en-AU" b="1" dirty="0">
                <a:solidFill>
                  <a:srgbClr val="FFC000"/>
                </a:solidFill>
              </a:rPr>
            </a:br>
            <a:endParaRPr lang="en-AU" b="1" dirty="0" smtClean="0">
              <a:solidFill>
                <a:srgbClr val="FFC000"/>
              </a:solidFill>
            </a:endParaRPr>
          </a:p>
          <a:p>
            <a:r>
              <a:rPr lang="en-AU" b="1" dirty="0" smtClean="0">
                <a:solidFill>
                  <a:schemeClr val="accent6">
                    <a:lumMod val="50000"/>
                  </a:schemeClr>
                </a:solidFill>
              </a:rPr>
              <a:t>Please </a:t>
            </a:r>
            <a:r>
              <a:rPr lang="en-AU" b="1" dirty="0">
                <a:solidFill>
                  <a:schemeClr val="accent6">
                    <a:lumMod val="50000"/>
                  </a:schemeClr>
                </a:solidFill>
              </a:rPr>
              <a:t>discuss your answers with the whole group. </a:t>
            </a:r>
            <a:r>
              <a:rPr lang="en-AU" sz="2800" b="1" dirty="0">
                <a:solidFill>
                  <a:srgbClr val="92D050"/>
                </a:solidFill>
              </a:rPr>
              <a:t/>
            </a:r>
            <a:br>
              <a:rPr lang="en-AU" sz="2800" b="1" dirty="0">
                <a:solidFill>
                  <a:srgbClr val="92D050"/>
                </a:solidFill>
              </a:rPr>
            </a:br>
            <a:r>
              <a:rPr lang="en-AU" sz="2800" b="1" dirty="0">
                <a:solidFill>
                  <a:srgbClr val="92D050"/>
                </a:solidFill>
              </a:rPr>
              <a:t/>
            </a:r>
            <a:br>
              <a:rPr lang="en-AU" sz="2800" b="1" dirty="0">
                <a:solidFill>
                  <a:srgbClr val="92D050"/>
                </a:solidFill>
              </a:rPr>
            </a:br>
            <a:r>
              <a:rPr lang="en-AU" sz="2800" b="1" dirty="0"/>
              <a:t>Record answers</a:t>
            </a:r>
            <a:endParaRPr lang="en-US" b="1"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6360385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39552" y="1726704"/>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lang="en-US" sz="3400" b="0" i="0" kern="1200">
                <a:solidFill>
                  <a:schemeClr val="tx1"/>
                </a:solidFill>
                <a:latin typeface="Arial Narrow"/>
                <a:ea typeface="MS PGothic" pitchFamily="34" charset="-128"/>
                <a:cs typeface="Arial Narrow"/>
              </a:defRPr>
            </a:lvl1pPr>
            <a:lvl2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2pPr>
            <a:lvl3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3pPr>
            <a:lvl4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4pPr>
            <a:lvl5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ctr" defTabSz="914400" eaLnBrk="1" fontAlgn="auto" hangingPunct="1">
              <a:spcBef>
                <a:spcPts val="0"/>
              </a:spcBef>
              <a:spcAft>
                <a:spcPts val="0"/>
              </a:spcAft>
              <a:defRPr/>
            </a:pPr>
            <a:r>
              <a:rPr lang="en-AU" sz="4400" kern="0" dirty="0" err="1" smtClean="0">
                <a:solidFill>
                  <a:prstClr val="white"/>
                </a:solidFill>
                <a:latin typeface="Arial"/>
                <a:cs typeface="Arial"/>
              </a:rPr>
              <a:t>Revisaun</a:t>
            </a:r>
            <a:r>
              <a:rPr lang="en-AU" sz="4400" kern="0" dirty="0" smtClean="0">
                <a:solidFill>
                  <a:prstClr val="white"/>
                </a:solidFill>
                <a:latin typeface="Arial"/>
                <a:cs typeface="Arial"/>
              </a:rPr>
              <a:t>: </a:t>
            </a:r>
            <a:r>
              <a:rPr lang="en-AU" sz="4400" kern="0" dirty="0" err="1" smtClean="0">
                <a:solidFill>
                  <a:prstClr val="white"/>
                </a:solidFill>
                <a:latin typeface="Arial"/>
                <a:cs typeface="Arial"/>
              </a:rPr>
              <a:t>Teoria</a:t>
            </a:r>
            <a:r>
              <a:rPr lang="en-AU" sz="4400" kern="0" dirty="0" smtClean="0">
                <a:solidFill>
                  <a:prstClr val="white"/>
                </a:solidFill>
                <a:latin typeface="Arial"/>
                <a:cs typeface="Arial"/>
              </a:rPr>
              <a:t> stress </a:t>
            </a:r>
            <a:r>
              <a:rPr lang="en-AU" sz="4400" kern="0" dirty="0">
                <a:solidFill>
                  <a:prstClr val="white"/>
                </a:solidFill>
                <a:latin typeface="Arial"/>
                <a:cs typeface="Arial"/>
              </a:rPr>
              <a:t>no </a:t>
            </a:r>
            <a:r>
              <a:rPr lang="en-AU" sz="4400" kern="0" dirty="0" err="1" smtClean="0">
                <a:solidFill>
                  <a:prstClr val="white"/>
                </a:solidFill>
                <a:latin typeface="Arial"/>
                <a:cs typeface="Arial"/>
              </a:rPr>
              <a:t>resposta</a:t>
            </a:r>
            <a:r>
              <a:rPr lang="en-AU" sz="4400" kern="0" dirty="0" smtClean="0">
                <a:solidFill>
                  <a:prstClr val="white"/>
                </a:solidFill>
                <a:latin typeface="Arial"/>
                <a:cs typeface="Arial"/>
              </a:rPr>
              <a:t> </a:t>
            </a:r>
            <a:r>
              <a:rPr lang="en-AU" sz="4400" kern="0" dirty="0" err="1" smtClean="0">
                <a:solidFill>
                  <a:prstClr val="white"/>
                </a:solidFill>
                <a:latin typeface="Arial"/>
                <a:cs typeface="Arial"/>
              </a:rPr>
              <a:t>husi</a:t>
            </a:r>
            <a:r>
              <a:rPr lang="en-AU" sz="4400" kern="0" dirty="0" smtClean="0">
                <a:solidFill>
                  <a:prstClr val="white"/>
                </a:solidFill>
                <a:latin typeface="Arial"/>
                <a:cs typeface="Arial"/>
              </a:rPr>
              <a:t> </a:t>
            </a:r>
            <a:r>
              <a:rPr lang="en-AU" sz="4400" kern="0" dirty="0" err="1">
                <a:solidFill>
                  <a:prstClr val="white"/>
                </a:solidFill>
                <a:latin typeface="Arial"/>
                <a:cs typeface="Arial"/>
              </a:rPr>
              <a:t>dalan</a:t>
            </a:r>
            <a:r>
              <a:rPr lang="en-AU" sz="4400" kern="0" dirty="0">
                <a:solidFill>
                  <a:prstClr val="white"/>
                </a:solidFill>
                <a:latin typeface="Arial"/>
                <a:cs typeface="Arial"/>
              </a:rPr>
              <a:t> </a:t>
            </a:r>
            <a:r>
              <a:rPr lang="en-AU" sz="4400" kern="0" dirty="0" err="1" smtClean="0">
                <a:solidFill>
                  <a:prstClr val="white"/>
                </a:solidFill>
                <a:latin typeface="Arial"/>
                <a:cs typeface="Arial"/>
              </a:rPr>
              <a:t>psikolojia</a:t>
            </a:r>
            <a:endParaRPr lang="en-AU" sz="4400" kern="0" dirty="0" smtClean="0">
              <a:solidFill>
                <a:prstClr val="white"/>
              </a:solidFill>
              <a:latin typeface="Arial"/>
              <a:cs typeface="Arial"/>
            </a:endParaRPr>
          </a:p>
          <a:p>
            <a:pPr algn="ctr" defTabSz="914400" eaLnBrk="1" fontAlgn="auto" hangingPunct="1">
              <a:spcBef>
                <a:spcPts val="0"/>
              </a:spcBef>
              <a:spcAft>
                <a:spcPts val="0"/>
              </a:spcAft>
              <a:defRPr/>
            </a:pPr>
            <a:endParaRPr lang="en-AU" sz="4400" kern="0" dirty="0" smtClean="0">
              <a:solidFill>
                <a:prstClr val="white"/>
              </a:solidFill>
              <a:latin typeface="Arial"/>
              <a:cs typeface="Arial"/>
            </a:endParaRPr>
          </a:p>
          <a:p>
            <a:pPr algn="ctr" defTabSz="914400" eaLnBrk="1" fontAlgn="auto" hangingPunct="1">
              <a:spcBef>
                <a:spcPts val="0"/>
              </a:spcBef>
              <a:spcAft>
                <a:spcPts val="0"/>
              </a:spcAft>
              <a:defRPr/>
            </a:pPr>
            <a:r>
              <a:rPr lang="en-AU" sz="4400" kern="0" dirty="0" smtClean="0">
                <a:solidFill>
                  <a:srgbClr val="FFFF00"/>
                </a:solidFill>
                <a:latin typeface="Arial"/>
                <a:cs typeface="Arial"/>
              </a:rPr>
              <a:t>Revision: Theories </a:t>
            </a:r>
            <a:r>
              <a:rPr lang="en-AU" sz="4400" kern="0" dirty="0">
                <a:solidFill>
                  <a:srgbClr val="FFFF00"/>
                </a:solidFill>
                <a:latin typeface="Arial"/>
                <a:cs typeface="Arial"/>
              </a:rPr>
              <a:t>of stress and coping from psychology</a:t>
            </a:r>
            <a:endParaRPr lang="en-AU" sz="3200" kern="0" dirty="0" smtClean="0">
              <a:solidFill>
                <a:srgbClr val="FFFF00"/>
              </a:solidFill>
              <a:latin typeface="Arial"/>
              <a:cs typeface="Arial"/>
            </a:endParaRPr>
          </a:p>
        </p:txBody>
      </p:sp>
      <p:sp>
        <p:nvSpPr>
          <p:cNvPr id="9" name="Rectangle 4"/>
          <p:cNvSpPr>
            <a:spLocks noChangeArrowheads="1"/>
          </p:cNvSpPr>
          <p:nvPr/>
        </p:nvSpPr>
        <p:spPr bwMode="auto">
          <a:xfrm>
            <a:off x="1403648" y="4213076"/>
            <a:ext cx="6429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kumimoji="0" lang="en-US" sz="2800" dirty="0">
                <a:solidFill>
                  <a:prstClr val="white"/>
                </a:solidFill>
                <a:latin typeface="Arial"/>
                <a:cs typeface="Arial"/>
              </a:rPr>
              <a:t>Professor John W Toumbourou, PhD</a:t>
            </a:r>
          </a:p>
        </p:txBody>
      </p:sp>
      <p:sp>
        <p:nvSpPr>
          <p:cNvPr id="10" name="Rectangle 6"/>
          <p:cNvSpPr>
            <a:spLocks noChangeArrowheads="1"/>
          </p:cNvSpPr>
          <p:nvPr/>
        </p:nvSpPr>
        <p:spPr bwMode="auto">
          <a:xfrm>
            <a:off x="1676698" y="5156894"/>
            <a:ext cx="58213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kumimoji="0" lang="en-US" sz="2800" dirty="0">
                <a:solidFill>
                  <a:prstClr val="white"/>
                </a:solidFill>
                <a:latin typeface="Arial"/>
                <a:cs typeface="Arial"/>
              </a:rPr>
              <a:t>Chair in Health Psychology,</a:t>
            </a:r>
          </a:p>
          <a:p>
            <a:pPr algn="ctr"/>
            <a:r>
              <a:rPr kumimoji="0" lang="en-US" sz="2800" dirty="0" smtClean="0">
                <a:solidFill>
                  <a:prstClr val="white"/>
                </a:solidFill>
                <a:latin typeface="Arial"/>
                <a:cs typeface="Arial"/>
              </a:rPr>
              <a:t>Deakin University Australia</a:t>
            </a:r>
            <a:endParaRPr kumimoji="0" lang="en-US" sz="2800" dirty="0">
              <a:solidFill>
                <a:prstClr val="white"/>
              </a:solidFill>
              <a:latin typeface="Arial"/>
              <a:cs typeface="Arial"/>
            </a:endParaRPr>
          </a:p>
        </p:txBody>
      </p:sp>
    </p:spTree>
    <p:extLst>
      <p:ext uri="{BB962C8B-B14F-4D97-AF65-F5344CB8AC3E}">
        <p14:creationId xmlns:p14="http://schemas.microsoft.com/office/powerpoint/2010/main" val="39209494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grpSp>
        <p:nvGrpSpPr>
          <p:cNvPr id="10" name="Group 9"/>
          <p:cNvGrpSpPr/>
          <p:nvPr/>
        </p:nvGrpSpPr>
        <p:grpSpPr>
          <a:xfrm>
            <a:off x="1294209" y="1412776"/>
            <a:ext cx="7022207" cy="4133850"/>
            <a:chOff x="1187624" y="980728"/>
            <a:chExt cx="7022207" cy="4133850"/>
          </a:xfrm>
        </p:grpSpPr>
        <p:pic>
          <p:nvPicPr>
            <p:cNvPr id="11" name="Picture 2" descr="http://upload.wikimedia.org/wikipedia/commons/thumb/6/6b/Kuznets_curve.png/800px-Kuznets_curv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980728"/>
              <a:ext cx="6734175" cy="4133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87624" y="2204864"/>
              <a:ext cx="64807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275856" y="4581128"/>
              <a:ext cx="2808312" cy="5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p:cNvGrpSpPr/>
          <p:nvPr/>
        </p:nvGrpSpPr>
        <p:grpSpPr>
          <a:xfrm>
            <a:off x="1446609" y="1565176"/>
            <a:ext cx="7022207" cy="4133850"/>
            <a:chOff x="1187624" y="980728"/>
            <a:chExt cx="7022207" cy="4133850"/>
          </a:xfrm>
        </p:grpSpPr>
        <p:pic>
          <p:nvPicPr>
            <p:cNvPr id="15" name="Picture 2" descr="http://upload.wikimedia.org/wikipedia/commons/thumb/6/6b/Kuznets_curve.png/800px-Kuznets_curv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980728"/>
              <a:ext cx="6734175" cy="41338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187624" y="2204864"/>
              <a:ext cx="64807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3275856" y="4581128"/>
              <a:ext cx="2808312" cy="5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Rectangle 1"/>
          <p:cNvSpPr/>
          <p:nvPr/>
        </p:nvSpPr>
        <p:spPr>
          <a:xfrm>
            <a:off x="395536" y="548680"/>
            <a:ext cx="2790056" cy="1077218"/>
          </a:xfrm>
          <a:prstGeom prst="rect">
            <a:avLst/>
          </a:prstGeom>
        </p:spPr>
        <p:txBody>
          <a:bodyPr wrap="square">
            <a:spAutoFit/>
          </a:bodyPr>
          <a:lstStyle/>
          <a:p>
            <a:r>
              <a:rPr lang="id-ID" dirty="0"/>
              <a:t>Prestasaun </a:t>
            </a:r>
            <a:r>
              <a:rPr lang="en-AU" dirty="0" smtClean="0">
                <a:solidFill>
                  <a:schemeClr val="accent6">
                    <a:lumMod val="50000"/>
                  </a:schemeClr>
                </a:solidFill>
              </a:rPr>
              <a:t>Performance</a:t>
            </a:r>
            <a:endParaRPr lang="en-US" dirty="0"/>
          </a:p>
        </p:txBody>
      </p:sp>
      <p:sp>
        <p:nvSpPr>
          <p:cNvPr id="3" name="Rectangle 2"/>
          <p:cNvSpPr/>
          <p:nvPr/>
        </p:nvSpPr>
        <p:spPr>
          <a:xfrm>
            <a:off x="5868144" y="4581128"/>
            <a:ext cx="1728192" cy="584776"/>
          </a:xfrm>
          <a:prstGeom prst="rect">
            <a:avLst/>
          </a:prstGeom>
        </p:spPr>
        <p:txBody>
          <a:bodyPr wrap="square">
            <a:spAutoFit/>
          </a:bodyPr>
          <a:lstStyle/>
          <a:p>
            <a:pPr eaLnBrk="1" hangingPunct="1"/>
            <a:r>
              <a:rPr lang="en-AU" dirty="0"/>
              <a:t>Stress</a:t>
            </a:r>
          </a:p>
        </p:txBody>
      </p:sp>
      <p:sp>
        <p:nvSpPr>
          <p:cNvPr id="4" name="Footer Placeholder 3"/>
          <p:cNvSpPr>
            <a:spLocks noGrp="1"/>
          </p:cNvSpPr>
          <p:nvPr>
            <p:ph type="ftr" sz="quarter" idx="11"/>
          </p:nvPr>
        </p:nvSpPr>
        <p:spPr/>
        <p:txBody>
          <a:bodyPr/>
          <a:lstStyle/>
          <a:p>
            <a:pPr>
              <a:defRPr/>
            </a:pPr>
            <a:endParaRPr lang="en-AU" dirty="0"/>
          </a:p>
        </p:txBody>
      </p:sp>
    </p:spTree>
    <p:extLst>
      <p:ext uri="{BB962C8B-B14F-4D97-AF65-F5344CB8AC3E}">
        <p14:creationId xmlns:p14="http://schemas.microsoft.com/office/powerpoint/2010/main" val="38696549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4209" y="2175470"/>
            <a:ext cx="7022207" cy="4133850"/>
            <a:chOff x="1187624" y="980728"/>
            <a:chExt cx="7022207" cy="4133850"/>
          </a:xfrm>
        </p:grpSpPr>
        <p:pic>
          <p:nvPicPr>
            <p:cNvPr id="1026" name="Picture 2" descr="http://upload.wikimedia.org/wikipedia/commons/thumb/6/6b/Kuznets_curve.png/800px-Kuznets_cu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734175" cy="4133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2204864"/>
              <a:ext cx="64807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4581128"/>
              <a:ext cx="2808312" cy="5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itle 3"/>
          <p:cNvSpPr txBox="1">
            <a:spLocks/>
          </p:cNvSpPr>
          <p:nvPr/>
        </p:nvSpPr>
        <p:spPr bwMode="auto">
          <a:xfrm>
            <a:off x="3382441" y="5775870"/>
            <a:ext cx="4176464"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AU" sz="4000" dirty="0" smtClean="0"/>
              <a:t>Stress</a:t>
            </a:r>
            <a:endParaRPr lang="en-AU" sz="4000" dirty="0"/>
          </a:p>
        </p:txBody>
      </p:sp>
      <p:sp>
        <p:nvSpPr>
          <p:cNvPr id="9" name="Rectangle 2"/>
          <p:cNvSpPr txBox="1">
            <a:spLocks noChangeArrowheads="1"/>
          </p:cNvSpPr>
          <p:nvPr/>
        </p:nvSpPr>
        <p:spPr>
          <a:xfrm>
            <a:off x="251520" y="0"/>
            <a:ext cx="8784976" cy="2175470"/>
          </a:xfrm>
          <a:prstGeom prst="rect">
            <a:avLst/>
          </a:prstGeom>
          <a:solidFill>
            <a:schemeClr val="bg1"/>
          </a:solidFill>
          <a:ln>
            <a:solidFill>
              <a:schemeClr val="bg1"/>
            </a:solid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t-BR" sz="3600" b="1" dirty="0"/>
              <a:t>P3. Sinal no sintoma saida </a:t>
            </a:r>
            <a:r>
              <a:rPr lang="pt-BR" sz="3600" b="1" dirty="0" smtClean="0"/>
              <a:t>mak sei mosu banihira </a:t>
            </a:r>
            <a:r>
              <a:rPr lang="pt-BR" sz="3600" b="1" dirty="0"/>
              <a:t>iha stress makaas liu</a:t>
            </a:r>
            <a:r>
              <a:rPr lang="pt-BR" sz="3600" b="1" dirty="0" smtClean="0"/>
              <a:t>?</a:t>
            </a:r>
          </a:p>
          <a:p>
            <a:pPr algn="l">
              <a:defRPr/>
            </a:pPr>
            <a:r>
              <a:rPr lang="en-AU" sz="3600" b="1" dirty="0" smtClean="0">
                <a:solidFill>
                  <a:schemeClr val="accent6">
                    <a:lumMod val="50000"/>
                  </a:schemeClr>
                </a:solidFill>
              </a:rPr>
              <a:t>Q3. What are the signs and symptoms when there is too much stress?</a:t>
            </a:r>
            <a:endParaRPr lang="en-AU" sz="3600" b="1" dirty="0">
              <a:solidFill>
                <a:schemeClr val="accent6">
                  <a:lumMod val="50000"/>
                </a:schemeClr>
              </a:solidFill>
            </a:endParaRPr>
          </a:p>
        </p:txBody>
      </p:sp>
      <p:sp>
        <p:nvSpPr>
          <p:cNvPr id="2" name="Down Arrow 1"/>
          <p:cNvSpPr/>
          <p:nvPr/>
        </p:nvSpPr>
        <p:spPr>
          <a:xfrm>
            <a:off x="7020272" y="2780928"/>
            <a:ext cx="1080120"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3"/>
          <p:cNvSpPr txBox="1">
            <a:spLocks/>
          </p:cNvSpPr>
          <p:nvPr/>
        </p:nvSpPr>
        <p:spPr bwMode="auto">
          <a:xfrm>
            <a:off x="179512" y="2492896"/>
            <a:ext cx="3528392" cy="1125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d-ID" sz="4000" dirty="0" smtClean="0"/>
              <a:t>Prestasaun </a:t>
            </a:r>
            <a:r>
              <a:rPr lang="en-AU" sz="4000" dirty="0" smtClean="0">
                <a:solidFill>
                  <a:schemeClr val="accent6">
                    <a:lumMod val="50000"/>
                  </a:schemeClr>
                </a:solidFill>
              </a:rPr>
              <a:t>Performance</a:t>
            </a:r>
            <a:endParaRPr lang="en-AU" sz="4000" dirty="0">
              <a:solidFill>
                <a:schemeClr val="accent6">
                  <a:lumMod val="50000"/>
                </a:schemeClr>
              </a:solidFill>
            </a:endParaRPr>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9514843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4209" y="2175470"/>
            <a:ext cx="7022207" cy="4133850"/>
            <a:chOff x="1187624" y="980728"/>
            <a:chExt cx="7022207" cy="4133850"/>
          </a:xfrm>
        </p:grpSpPr>
        <p:pic>
          <p:nvPicPr>
            <p:cNvPr id="1026" name="Picture 2" descr="http://upload.wikimedia.org/wikipedia/commons/thumb/6/6b/Kuznets_curve.png/800px-Kuznets_cu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734175" cy="4133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2204864"/>
              <a:ext cx="64807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4581128"/>
              <a:ext cx="2808312" cy="5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itle 3"/>
          <p:cNvSpPr txBox="1">
            <a:spLocks/>
          </p:cNvSpPr>
          <p:nvPr/>
        </p:nvSpPr>
        <p:spPr bwMode="auto">
          <a:xfrm>
            <a:off x="3382441" y="5775870"/>
            <a:ext cx="4176464"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AU" sz="4000" dirty="0" smtClean="0"/>
              <a:t>Stress</a:t>
            </a:r>
            <a:endParaRPr lang="en-AU" sz="4000" dirty="0"/>
          </a:p>
        </p:txBody>
      </p:sp>
      <p:sp>
        <p:nvSpPr>
          <p:cNvPr id="9" name="Rectangle 2"/>
          <p:cNvSpPr txBox="1">
            <a:spLocks noChangeArrowheads="1"/>
          </p:cNvSpPr>
          <p:nvPr/>
        </p:nvSpPr>
        <p:spPr>
          <a:xfrm>
            <a:off x="251520" y="0"/>
            <a:ext cx="8784976" cy="2175470"/>
          </a:xfrm>
          <a:prstGeom prst="rect">
            <a:avLst/>
          </a:prstGeom>
          <a:solidFill>
            <a:schemeClr val="bg1"/>
          </a:solidFill>
          <a:ln>
            <a:solidFill>
              <a:schemeClr val="bg1"/>
            </a:solid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AU" sz="3200" b="1" dirty="0"/>
              <a:t>P4. </a:t>
            </a:r>
            <a:r>
              <a:rPr lang="en-AU" sz="3200" b="1" dirty="0" err="1"/>
              <a:t>Sinal</a:t>
            </a:r>
            <a:r>
              <a:rPr lang="en-AU" sz="3200" b="1" dirty="0"/>
              <a:t> no </a:t>
            </a:r>
            <a:r>
              <a:rPr lang="en-AU" sz="3200" b="1" dirty="0" err="1"/>
              <a:t>sintoma</a:t>
            </a:r>
            <a:r>
              <a:rPr lang="en-AU" sz="3200" b="1" dirty="0"/>
              <a:t> </a:t>
            </a:r>
            <a:r>
              <a:rPr lang="en-AU" sz="3200" b="1" dirty="0" err="1"/>
              <a:t>saida</a:t>
            </a:r>
            <a:r>
              <a:rPr lang="en-AU" sz="3200" b="1" dirty="0"/>
              <a:t> </a:t>
            </a:r>
            <a:r>
              <a:rPr lang="en-AU" sz="3200" b="1" dirty="0" err="1" smtClean="0"/>
              <a:t>mak</a:t>
            </a:r>
            <a:r>
              <a:rPr lang="en-AU" sz="3200" b="1" dirty="0" smtClean="0"/>
              <a:t> </a:t>
            </a:r>
            <a:r>
              <a:rPr lang="en-AU" sz="3200" b="1" dirty="0" err="1" smtClean="0"/>
              <a:t>sei</a:t>
            </a:r>
            <a:r>
              <a:rPr lang="en-AU" sz="3200" b="1" dirty="0" smtClean="0"/>
              <a:t> </a:t>
            </a:r>
            <a:r>
              <a:rPr lang="en-AU" sz="3200" b="1" dirty="0" err="1"/>
              <a:t>mosu</a:t>
            </a:r>
            <a:r>
              <a:rPr lang="en-AU" sz="3200" b="1" dirty="0"/>
              <a:t> </a:t>
            </a:r>
            <a:r>
              <a:rPr lang="en-AU" sz="3200" b="1" dirty="0" err="1" smtClean="0"/>
              <a:t>bainhira</a:t>
            </a:r>
            <a:r>
              <a:rPr lang="en-AU" sz="3200" b="1" dirty="0" smtClean="0"/>
              <a:t> </a:t>
            </a:r>
            <a:r>
              <a:rPr lang="en-AU" sz="3200" b="1" dirty="0" err="1" smtClean="0"/>
              <a:t>iha</a:t>
            </a:r>
            <a:r>
              <a:rPr lang="en-AU" sz="3200" b="1" dirty="0" smtClean="0"/>
              <a:t> </a:t>
            </a:r>
            <a:r>
              <a:rPr lang="en-AU" sz="3200" b="1" dirty="0"/>
              <a:t>stress </a:t>
            </a:r>
            <a:r>
              <a:rPr lang="en-AU" sz="3200" b="1" dirty="0" err="1"/>
              <a:t>uituan</a:t>
            </a:r>
            <a:r>
              <a:rPr lang="en-AU" sz="3200" b="1" dirty="0"/>
              <a:t> </a:t>
            </a:r>
            <a:r>
              <a:rPr lang="en-AU" sz="3200" b="1" dirty="0" err="1"/>
              <a:t>deit</a:t>
            </a:r>
            <a:r>
              <a:rPr lang="en-AU" sz="3200" b="1" dirty="0"/>
              <a:t>?</a:t>
            </a:r>
          </a:p>
          <a:p>
            <a:pPr algn="l">
              <a:defRPr/>
            </a:pPr>
            <a:r>
              <a:rPr lang="en-AU" sz="3200" b="1" dirty="0">
                <a:solidFill>
                  <a:schemeClr val="accent6">
                    <a:lumMod val="50000"/>
                  </a:schemeClr>
                </a:solidFill>
              </a:rPr>
              <a:t>Q4. What are the signs and symptoms when there is too little stress?</a:t>
            </a:r>
            <a:endParaRPr lang="en-AU" sz="3200" b="1" dirty="0" smtClean="0">
              <a:solidFill>
                <a:schemeClr val="accent6">
                  <a:lumMod val="50000"/>
                </a:schemeClr>
              </a:solidFill>
            </a:endParaRPr>
          </a:p>
        </p:txBody>
      </p:sp>
      <p:sp>
        <p:nvSpPr>
          <p:cNvPr id="2" name="Down Arrow 1"/>
          <p:cNvSpPr/>
          <p:nvPr/>
        </p:nvSpPr>
        <p:spPr>
          <a:xfrm>
            <a:off x="1979712" y="3284984"/>
            <a:ext cx="1080120"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3"/>
          <p:cNvSpPr txBox="1">
            <a:spLocks/>
          </p:cNvSpPr>
          <p:nvPr/>
        </p:nvSpPr>
        <p:spPr bwMode="auto">
          <a:xfrm>
            <a:off x="179512" y="2060848"/>
            <a:ext cx="3528392" cy="1125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d-ID" sz="4000" dirty="0" smtClean="0"/>
              <a:t>Prestasaun </a:t>
            </a:r>
            <a:r>
              <a:rPr lang="en-AU" sz="4000" dirty="0" smtClean="0">
                <a:solidFill>
                  <a:schemeClr val="accent6">
                    <a:lumMod val="50000"/>
                  </a:schemeClr>
                </a:solidFill>
              </a:rPr>
              <a:t>Performance</a:t>
            </a:r>
            <a:endParaRPr lang="en-AU" sz="4000" dirty="0">
              <a:solidFill>
                <a:schemeClr val="accent6">
                  <a:lumMod val="50000"/>
                </a:schemeClr>
              </a:solidFill>
            </a:endParaRPr>
          </a:p>
        </p:txBody>
      </p:sp>
      <p:sp>
        <p:nvSpPr>
          <p:cNvPr id="5" name="Footer Placeholder 4"/>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3226247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971600" y="2348880"/>
            <a:ext cx="7273032" cy="909638"/>
          </a:xfrm>
        </p:spPr>
        <p:txBody>
          <a:bodyPr/>
          <a:lstStyle/>
          <a:p>
            <a:pPr algn="l" eaLnBrk="1" hangingPunct="1"/>
            <a:r>
              <a:rPr lang="en-AU" b="1" dirty="0">
                <a:solidFill>
                  <a:srgbClr val="FFC000"/>
                </a:solidFill>
              </a:rPr>
              <a:t/>
            </a:r>
            <a:br>
              <a:rPr lang="en-AU" b="1" dirty="0">
                <a:solidFill>
                  <a:srgbClr val="FFC000"/>
                </a:solidFill>
              </a:rPr>
            </a:br>
            <a:r>
              <a:rPr lang="en-AU" b="1" dirty="0" err="1"/>
              <a:t>Estudu</a:t>
            </a:r>
            <a:r>
              <a:rPr lang="en-AU" b="1" dirty="0"/>
              <a:t> </a:t>
            </a:r>
            <a:r>
              <a:rPr lang="en-AU" b="1" dirty="0" err="1"/>
              <a:t>Psycholojia</a:t>
            </a:r>
            <a:r>
              <a:rPr lang="en-AU" b="1" dirty="0"/>
              <a:t> “</a:t>
            </a:r>
            <a:r>
              <a:rPr lang="en-AU" b="1" dirty="0" err="1"/>
              <a:t>diferente</a:t>
            </a:r>
            <a:r>
              <a:rPr lang="en-AU" b="1" dirty="0"/>
              <a:t> </a:t>
            </a:r>
            <a:r>
              <a:rPr lang="en-AU" b="1" dirty="0" smtClean="0"/>
              <a:t>Individual”</a:t>
            </a:r>
            <a:r>
              <a:rPr lang="en-AU" b="1" dirty="0">
                <a:solidFill>
                  <a:srgbClr val="FFC000"/>
                </a:solidFill>
              </a:rPr>
              <a:t/>
            </a:r>
            <a:br>
              <a:rPr lang="en-AU" b="1" dirty="0">
                <a:solidFill>
                  <a:srgbClr val="FFC000"/>
                </a:solidFill>
              </a:rPr>
            </a:br>
            <a:r>
              <a:rPr lang="en-AU" b="1" dirty="0" smtClean="0">
                <a:solidFill>
                  <a:srgbClr val="FFC000"/>
                </a:solidFill>
              </a:rPr>
              <a:t/>
            </a:r>
            <a:br>
              <a:rPr lang="en-AU" b="1" dirty="0" smtClean="0">
                <a:solidFill>
                  <a:srgbClr val="FFC000"/>
                </a:solidFill>
              </a:rPr>
            </a:br>
            <a:r>
              <a:rPr lang="en-AU" b="1" dirty="0" smtClean="0">
                <a:solidFill>
                  <a:schemeClr val="accent6">
                    <a:lumMod val="50000"/>
                  </a:schemeClr>
                </a:solidFill>
              </a:rPr>
              <a:t>Psychology </a:t>
            </a:r>
            <a:r>
              <a:rPr lang="en-AU" b="1" dirty="0">
                <a:solidFill>
                  <a:schemeClr val="accent6">
                    <a:lumMod val="50000"/>
                  </a:schemeClr>
                </a:solidFill>
              </a:rPr>
              <a:t>studies “individual differences</a:t>
            </a:r>
            <a:r>
              <a:rPr lang="en-AU" b="1" dirty="0" smtClean="0">
                <a:solidFill>
                  <a:schemeClr val="accent6">
                    <a:lumMod val="50000"/>
                  </a:schemeClr>
                </a:solidFill>
              </a:rPr>
              <a:t>”</a:t>
            </a:r>
            <a:endParaRPr lang="en-AU"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41930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1259632" y="2348880"/>
            <a:ext cx="6985000" cy="909638"/>
          </a:xfrm>
        </p:spPr>
        <p:txBody>
          <a:bodyPr/>
          <a:lstStyle/>
          <a:p>
            <a:pPr algn="l" eaLnBrk="1" hangingPunct="1"/>
            <a:r>
              <a:rPr lang="en-AU" sz="5400" b="1" dirty="0">
                <a:solidFill>
                  <a:srgbClr val="FFC000"/>
                </a:solidFill>
              </a:rPr>
              <a:t/>
            </a:r>
            <a:br>
              <a:rPr lang="en-AU" sz="5400" b="1" dirty="0">
                <a:solidFill>
                  <a:srgbClr val="FFC000"/>
                </a:solidFill>
              </a:rPr>
            </a:br>
            <a:r>
              <a:rPr lang="en-AU" sz="5400" b="1" dirty="0" smtClean="0"/>
              <a:t>“</a:t>
            </a:r>
            <a:r>
              <a:rPr lang="en-AU" sz="5400" b="1" dirty="0" err="1" smtClean="0"/>
              <a:t>personalidade</a:t>
            </a:r>
            <a:r>
              <a:rPr lang="en-AU" sz="5400" b="1" dirty="0" smtClean="0"/>
              <a:t>” </a:t>
            </a:r>
            <a:r>
              <a:rPr lang="en-AU" sz="5400" b="1" dirty="0" err="1" smtClean="0"/>
              <a:t>ema</a:t>
            </a:r>
            <a:r>
              <a:rPr lang="en-AU" sz="5400" b="1" dirty="0" smtClean="0"/>
              <a:t> </a:t>
            </a:r>
            <a:r>
              <a:rPr lang="en-AU" sz="5400" b="1" dirty="0" err="1" smtClean="0"/>
              <a:t>ida-idak</a:t>
            </a:r>
            <a:r>
              <a:rPr lang="en-AU" sz="5400" b="1" dirty="0" smtClean="0"/>
              <a:t> </a:t>
            </a:r>
            <a:r>
              <a:rPr lang="en-AU" sz="5400" b="1" dirty="0" err="1" smtClean="0"/>
              <a:t>nian</a:t>
            </a:r>
            <a:r>
              <a:rPr lang="en-AU" sz="5400" b="1" dirty="0" smtClean="0"/>
              <a:t> la </a:t>
            </a:r>
            <a:r>
              <a:rPr lang="en-AU" sz="5400" b="1" dirty="0" err="1" smtClean="0"/>
              <a:t>hanesan</a:t>
            </a:r>
            <a:r>
              <a:rPr lang="en-AU" sz="5400" b="1" dirty="0">
                <a:solidFill>
                  <a:srgbClr val="FFC000"/>
                </a:solidFill>
              </a:rPr>
              <a:t/>
            </a:r>
            <a:br>
              <a:rPr lang="en-AU" sz="5400" b="1" dirty="0">
                <a:solidFill>
                  <a:srgbClr val="FFC000"/>
                </a:solidFill>
              </a:rPr>
            </a:br>
            <a:r>
              <a:rPr lang="en-AU" sz="5400" b="1" dirty="0">
                <a:solidFill>
                  <a:schemeClr val="accent6">
                    <a:lumMod val="50000"/>
                  </a:schemeClr>
                </a:solidFill>
              </a:rPr>
              <a:t>We each have a different “</a:t>
            </a:r>
            <a:r>
              <a:rPr lang="en-AU" sz="5400" b="1" dirty="0" smtClean="0">
                <a:solidFill>
                  <a:schemeClr val="accent6">
                    <a:lumMod val="50000"/>
                  </a:schemeClr>
                </a:solidFill>
              </a:rPr>
              <a:t>personality”</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02909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1403648" y="1413064"/>
            <a:ext cx="5454352" cy="3046988"/>
          </a:xfrm>
          <a:prstGeom prst="rect">
            <a:avLst/>
          </a:prstGeom>
        </p:spPr>
        <p:txBody>
          <a:bodyPr wrap="square">
            <a:spAutoFit/>
          </a:bodyPr>
          <a:lstStyle/>
          <a:p>
            <a:r>
              <a:rPr lang="en-AU" b="1" dirty="0" err="1"/>
              <a:t>Interese</a:t>
            </a:r>
            <a:r>
              <a:rPr lang="en-AU" b="1" dirty="0"/>
              <a:t> </a:t>
            </a:r>
            <a:r>
              <a:rPr lang="en-AU" b="1" dirty="0" err="1"/>
              <a:t>Grupu</a:t>
            </a:r>
            <a:r>
              <a:rPr lang="en-AU" b="1" dirty="0"/>
              <a:t> </a:t>
            </a:r>
            <a:r>
              <a:rPr lang="en-AU" b="1" dirty="0" err="1"/>
              <a:t>Psycholojia</a:t>
            </a:r>
            <a:r>
              <a:rPr lang="en-AU" b="1" dirty="0"/>
              <a:t> Timor-Leste</a:t>
            </a:r>
            <a:br>
              <a:rPr lang="en-AU" b="1" dirty="0"/>
            </a:br>
            <a:r>
              <a:rPr lang="en-AU" b="1" dirty="0">
                <a:solidFill>
                  <a:srgbClr val="FFC000"/>
                </a:solidFill>
              </a:rPr>
              <a:t/>
            </a:r>
            <a:br>
              <a:rPr lang="en-AU" b="1" dirty="0">
                <a:solidFill>
                  <a:srgbClr val="FFC000"/>
                </a:solidFill>
              </a:rPr>
            </a:br>
            <a:r>
              <a:rPr lang="en-AU" b="1" dirty="0">
                <a:solidFill>
                  <a:srgbClr val="FFC000"/>
                </a:solidFill>
              </a:rPr>
              <a:t/>
            </a:r>
            <a:br>
              <a:rPr lang="en-AU" b="1" dirty="0">
                <a:solidFill>
                  <a:srgbClr val="FFC000"/>
                </a:solidFill>
              </a:rPr>
            </a:br>
            <a:r>
              <a:rPr lang="en-AU" b="1" dirty="0">
                <a:solidFill>
                  <a:schemeClr val="accent2">
                    <a:lumMod val="75000"/>
                  </a:schemeClr>
                </a:solidFill>
              </a:rPr>
              <a:t>Timor-Leste Psychology Interest Group</a:t>
            </a:r>
            <a:endParaRPr lang="en-US"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169648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4209" y="2175470"/>
            <a:ext cx="7022207" cy="4133850"/>
            <a:chOff x="1187624" y="980728"/>
            <a:chExt cx="7022207" cy="4133850"/>
          </a:xfrm>
        </p:grpSpPr>
        <p:pic>
          <p:nvPicPr>
            <p:cNvPr id="1026" name="Picture 2" descr="http://upload.wikimedia.org/wikipedia/commons/thumb/6/6b/Kuznets_curve.png/800px-Kuznets_cu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734175" cy="4133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2204864"/>
              <a:ext cx="64807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4581128"/>
              <a:ext cx="2808312" cy="5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Title 3"/>
          <p:cNvSpPr txBox="1">
            <a:spLocks/>
          </p:cNvSpPr>
          <p:nvPr/>
        </p:nvSpPr>
        <p:spPr bwMode="auto">
          <a:xfrm>
            <a:off x="3382441" y="5775870"/>
            <a:ext cx="4176464"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AU" sz="4000" dirty="0" smtClean="0"/>
              <a:t>Stress</a:t>
            </a:r>
            <a:endParaRPr lang="en-AU" sz="4000" dirty="0"/>
          </a:p>
        </p:txBody>
      </p:sp>
      <p:sp>
        <p:nvSpPr>
          <p:cNvPr id="9" name="Rectangle 2"/>
          <p:cNvSpPr txBox="1">
            <a:spLocks noChangeArrowheads="1"/>
          </p:cNvSpPr>
          <p:nvPr/>
        </p:nvSpPr>
        <p:spPr>
          <a:xfrm>
            <a:off x="251520" y="0"/>
            <a:ext cx="8784976" cy="2175470"/>
          </a:xfrm>
          <a:prstGeom prst="rect">
            <a:avLst/>
          </a:prstGeom>
          <a:solidFill>
            <a:schemeClr val="bg1"/>
          </a:solidFill>
          <a:ln>
            <a:solidFill>
              <a:schemeClr val="bg1"/>
            </a:solid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AU" sz="3600" b="1" dirty="0" err="1" smtClean="0"/>
              <a:t>Kurva</a:t>
            </a:r>
            <a:r>
              <a:rPr lang="en-AU" sz="3600" b="1" dirty="0" smtClean="0"/>
              <a:t> </a:t>
            </a:r>
            <a:r>
              <a:rPr lang="en-AU" sz="3600" b="1" dirty="0"/>
              <a:t>stress la </a:t>
            </a:r>
            <a:r>
              <a:rPr lang="en-AU" sz="3600" b="1" dirty="0" err="1"/>
              <a:t>hanesan</a:t>
            </a:r>
            <a:r>
              <a:rPr lang="en-AU" sz="3600" b="1" dirty="0"/>
              <a:t> </a:t>
            </a:r>
            <a:r>
              <a:rPr lang="en-AU" sz="3600" b="1" dirty="0" err="1"/>
              <a:t>ba</a:t>
            </a:r>
            <a:r>
              <a:rPr lang="en-AU" sz="3600" b="1" dirty="0"/>
              <a:t> </a:t>
            </a:r>
            <a:r>
              <a:rPr lang="en-AU" sz="3600" b="1" dirty="0" err="1"/>
              <a:t>ema</a:t>
            </a:r>
            <a:r>
              <a:rPr lang="en-AU" sz="3600" b="1" dirty="0"/>
              <a:t> </a:t>
            </a:r>
            <a:r>
              <a:rPr lang="en-AU" sz="3600" b="1" dirty="0" err="1"/>
              <a:t>ida-idak</a:t>
            </a:r>
            <a:endParaRPr lang="en-AU" sz="3600" b="1" dirty="0"/>
          </a:p>
          <a:p>
            <a:pPr algn="l">
              <a:defRPr/>
            </a:pPr>
            <a:r>
              <a:rPr lang="en-AU" sz="3600" b="1" dirty="0">
                <a:solidFill>
                  <a:schemeClr val="accent6">
                    <a:lumMod val="50000"/>
                  </a:schemeClr>
                </a:solidFill>
              </a:rPr>
              <a:t>The stress curve is different for different individuals</a:t>
            </a:r>
            <a:endParaRPr lang="en-AU" sz="3600" b="1" dirty="0" smtClean="0">
              <a:solidFill>
                <a:schemeClr val="accent6">
                  <a:lumMod val="50000"/>
                </a:schemeClr>
              </a:solidFill>
            </a:endParaRPr>
          </a:p>
        </p:txBody>
      </p:sp>
      <p:sp>
        <p:nvSpPr>
          <p:cNvPr id="10" name="Title 3"/>
          <p:cNvSpPr txBox="1">
            <a:spLocks/>
          </p:cNvSpPr>
          <p:nvPr/>
        </p:nvSpPr>
        <p:spPr bwMode="auto">
          <a:xfrm>
            <a:off x="179512" y="2159322"/>
            <a:ext cx="3528392" cy="1125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d-ID" sz="4000" dirty="0" smtClean="0"/>
              <a:t>Prestasaun </a:t>
            </a:r>
            <a:r>
              <a:rPr lang="en-AU" sz="4000" dirty="0" smtClean="0">
                <a:solidFill>
                  <a:schemeClr val="accent6">
                    <a:lumMod val="50000"/>
                  </a:schemeClr>
                </a:solidFill>
              </a:rPr>
              <a:t>Performance</a:t>
            </a:r>
            <a:endParaRPr lang="en-AU" sz="4000"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6011829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663378"/>
            <a:ext cx="7920880" cy="909638"/>
          </a:xfrm>
        </p:spPr>
        <p:txBody>
          <a:bodyPr/>
          <a:lstStyle/>
          <a:p>
            <a:pPr algn="l" eaLnBrk="1" hangingPunct="1"/>
            <a:r>
              <a:rPr lang="en-AU" sz="5400" b="1" dirty="0">
                <a:solidFill>
                  <a:srgbClr val="FFC000"/>
                </a:solidFill>
              </a:rPr>
              <a:t/>
            </a:r>
            <a:br>
              <a:rPr lang="en-AU" sz="5400" b="1" dirty="0">
                <a:solidFill>
                  <a:srgbClr val="FFC000"/>
                </a:solidFill>
              </a:rPr>
            </a:br>
            <a:r>
              <a:rPr lang="en-AU" sz="5400" b="1" dirty="0" err="1"/>
              <a:t>ita</a:t>
            </a:r>
            <a:r>
              <a:rPr lang="en-AU" sz="5400" b="1" dirty="0"/>
              <a:t> </a:t>
            </a:r>
            <a:r>
              <a:rPr lang="en-AU" sz="5400" b="1" dirty="0" err="1"/>
              <a:t>persija</a:t>
            </a:r>
            <a:r>
              <a:rPr lang="en-AU" sz="5400" b="1" dirty="0"/>
              <a:t> </a:t>
            </a:r>
            <a:r>
              <a:rPr lang="en-AU" sz="5400" b="1" dirty="0" err="1" smtClean="0"/>
              <a:t>atu</a:t>
            </a:r>
            <a:r>
              <a:rPr lang="en-AU" sz="5400" b="1" dirty="0" smtClean="0"/>
              <a:t> </a:t>
            </a:r>
            <a:r>
              <a:rPr lang="en-AU" sz="5400" b="1" dirty="0" err="1" smtClean="0"/>
              <a:t>komprende</a:t>
            </a:r>
            <a:r>
              <a:rPr lang="en-AU" sz="5400" b="1" dirty="0" smtClean="0"/>
              <a:t> </a:t>
            </a:r>
            <a:r>
              <a:rPr lang="en-AU" sz="5400" b="1" dirty="0" err="1"/>
              <a:t>ita</a:t>
            </a:r>
            <a:r>
              <a:rPr lang="en-AU" sz="5400" b="1" dirty="0"/>
              <a:t> </a:t>
            </a:r>
            <a:r>
              <a:rPr lang="en-AU" sz="5400" b="1" dirty="0" err="1"/>
              <a:t>nia</a:t>
            </a:r>
            <a:r>
              <a:rPr lang="en-AU" sz="5400" b="1" dirty="0"/>
              <a:t> </a:t>
            </a:r>
            <a:r>
              <a:rPr lang="en-AU" sz="5400" b="1" dirty="0" err="1"/>
              <a:t>forsa</a:t>
            </a:r>
            <a:r>
              <a:rPr lang="en-AU" sz="5400" b="1" dirty="0"/>
              <a:t> </a:t>
            </a:r>
            <a:r>
              <a:rPr lang="en-AU" sz="5400" b="1" dirty="0" err="1"/>
              <a:t>hodi</a:t>
            </a:r>
            <a:r>
              <a:rPr lang="en-AU" sz="5400" b="1" dirty="0"/>
              <a:t> </a:t>
            </a:r>
            <a:r>
              <a:rPr lang="en-AU" sz="5400" b="1" dirty="0" err="1"/>
              <a:t>haksolok</a:t>
            </a:r>
            <a:r>
              <a:rPr lang="en-AU" sz="5400" b="1" dirty="0"/>
              <a:t> no </a:t>
            </a:r>
            <a:r>
              <a:rPr lang="en-AU" sz="5400" b="1" dirty="0" err="1"/>
              <a:t>suksesu</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We need to understand our strengths to be happy and successful</a:t>
            </a:r>
            <a:r>
              <a:rPr lang="en-AU" sz="5400" b="1" dirty="0">
                <a:solidFill>
                  <a:schemeClr val="accent6">
                    <a:lumMod val="50000"/>
                  </a:schemeClr>
                </a:solidFill>
              </a:rPr>
              <a:t/>
            </a:r>
            <a:br>
              <a:rPr lang="en-AU" sz="5400" b="1" dirty="0">
                <a:solidFill>
                  <a:schemeClr val="accent6">
                    <a:lumMod val="50000"/>
                  </a:schemeClr>
                </a:solidFill>
              </a:rPr>
            </a:br>
            <a:endParaRPr lang="en-AU" sz="5400"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2213894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348880"/>
            <a:ext cx="7920880" cy="909638"/>
          </a:xfrm>
        </p:spPr>
        <p:txBody>
          <a:bodyPr/>
          <a:lstStyle/>
          <a:p>
            <a:pPr algn="l" eaLnBrk="1" hangingPunct="1"/>
            <a:r>
              <a:rPr lang="en-AU" sz="5400" b="1" dirty="0">
                <a:solidFill>
                  <a:srgbClr val="FFC000"/>
                </a:solidFill>
              </a:rPr>
              <a:t/>
            </a:r>
            <a:br>
              <a:rPr lang="en-AU" sz="5400" b="1" dirty="0">
                <a:solidFill>
                  <a:srgbClr val="FFC000"/>
                </a:solidFill>
              </a:rPr>
            </a:br>
            <a:r>
              <a:rPr lang="en-AU" sz="5400" b="1" dirty="0" smtClean="0"/>
              <a:t>P5. </a:t>
            </a:r>
            <a:r>
              <a:rPr lang="en-AU" sz="5400" b="1" dirty="0" err="1"/>
              <a:t>Saida</a:t>
            </a:r>
            <a:r>
              <a:rPr lang="en-AU" sz="5400" b="1" dirty="0"/>
              <a:t> </a:t>
            </a:r>
            <a:r>
              <a:rPr lang="en-AU" sz="5400" b="1" dirty="0" err="1" smtClean="0"/>
              <a:t>mak</a:t>
            </a:r>
            <a:r>
              <a:rPr lang="en-AU" sz="5400" b="1" dirty="0" smtClean="0"/>
              <a:t> </a:t>
            </a:r>
            <a:r>
              <a:rPr lang="en-AU" sz="5400" b="1" dirty="0" err="1" smtClean="0"/>
              <a:t>kauza</a:t>
            </a:r>
            <a:r>
              <a:rPr lang="en-AU" sz="5400" b="1" dirty="0" smtClean="0"/>
              <a:t> stress </a:t>
            </a:r>
            <a:r>
              <a:rPr lang="en-AU" sz="5400" b="1" dirty="0" err="1" smtClean="0"/>
              <a:t>akontese</a:t>
            </a:r>
            <a:r>
              <a:rPr lang="en-AU" sz="5400" b="1" dirty="0" smtClean="0"/>
              <a:t>?</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Q5. </a:t>
            </a:r>
            <a:r>
              <a:rPr lang="en-AU" sz="5400" b="1" dirty="0">
                <a:solidFill>
                  <a:schemeClr val="accent6">
                    <a:lumMod val="50000"/>
                  </a:schemeClr>
                </a:solidFill>
              </a:rPr>
              <a:t>What causes stress?</a:t>
            </a:r>
            <a:endParaRPr lang="en-AU" sz="5400" b="1" dirty="0" smtClean="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8450009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348880"/>
            <a:ext cx="7920880" cy="909638"/>
          </a:xfrm>
        </p:spPr>
        <p:txBody>
          <a:bodyPr/>
          <a:lstStyle/>
          <a:p>
            <a:pPr algn="l" eaLnBrk="1" hangingPunct="1"/>
            <a:r>
              <a:rPr lang="en-AU" sz="5400" b="1" dirty="0">
                <a:solidFill>
                  <a:srgbClr val="FFC000"/>
                </a:solidFill>
              </a:rPr>
              <a:t/>
            </a:r>
            <a:br>
              <a:rPr lang="en-AU" sz="5400" b="1" dirty="0">
                <a:solidFill>
                  <a:srgbClr val="FFC000"/>
                </a:solidFill>
              </a:rPr>
            </a:br>
            <a:r>
              <a:rPr lang="en-AU" sz="5400" b="1" dirty="0" smtClean="0"/>
              <a:t>Stress </a:t>
            </a:r>
            <a:r>
              <a:rPr lang="en-AU" sz="5400" b="1" dirty="0"/>
              <a:t>eventual </a:t>
            </a:r>
            <a:r>
              <a:rPr lang="en-AU" sz="5400" b="1" dirty="0">
                <a:solidFill>
                  <a:srgbClr val="FFC000"/>
                </a:solidFill>
              </a:rPr>
              <a:t/>
            </a:r>
            <a:br>
              <a:rPr lang="en-AU" sz="5400" b="1" dirty="0">
                <a:solidFill>
                  <a:srgbClr val="FFC000"/>
                </a:solidFill>
              </a:rPr>
            </a:br>
            <a:r>
              <a:rPr lang="en-AU" sz="5400" b="1" dirty="0">
                <a:solidFill>
                  <a:srgbClr val="FFC000"/>
                </a:solidFill>
              </a:rPr>
              <a:t/>
            </a:r>
            <a:br>
              <a:rPr lang="en-AU" sz="5400" b="1" dirty="0">
                <a:solidFill>
                  <a:srgbClr val="FFC000"/>
                </a:solidFill>
              </a:rPr>
            </a:br>
            <a:r>
              <a:rPr lang="en-AU" sz="5400" b="1" dirty="0" smtClean="0">
                <a:solidFill>
                  <a:schemeClr val="accent6">
                    <a:lumMod val="50000"/>
                  </a:schemeClr>
                </a:solidFill>
              </a:rPr>
              <a:t>Stressful events</a:t>
            </a:r>
            <a:endParaRPr lang="en-AU" sz="5400"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907144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2304256" cy="2554545"/>
          </a:xfrm>
          <a:prstGeom prst="rect">
            <a:avLst/>
          </a:prstGeom>
          <a:noFill/>
          <a:ln>
            <a:solidFill>
              <a:schemeClr val="tx1"/>
            </a:solidFill>
          </a:ln>
        </p:spPr>
        <p:txBody>
          <a:bodyPr wrap="square" rtlCol="0">
            <a:spAutoFit/>
          </a:bodyPr>
          <a:lstStyle/>
          <a:p>
            <a:pPr algn="ctr"/>
            <a:r>
              <a:rPr lang="en-AU" sz="4000" b="1" dirty="0"/>
              <a:t>stress eventual</a:t>
            </a:r>
            <a:endParaRPr lang="en-AU" sz="4000" b="1" dirty="0" smtClean="0"/>
          </a:p>
          <a:p>
            <a:pPr algn="ctr"/>
            <a:r>
              <a:rPr lang="en-AU" sz="4000" b="1" dirty="0" smtClean="0">
                <a:solidFill>
                  <a:schemeClr val="accent6">
                    <a:lumMod val="50000"/>
                  </a:schemeClr>
                </a:solidFill>
              </a:rPr>
              <a:t>stressful </a:t>
            </a:r>
          </a:p>
          <a:p>
            <a:pPr algn="ctr"/>
            <a:r>
              <a:rPr lang="en-AU" sz="4000" b="1" dirty="0" smtClean="0">
                <a:solidFill>
                  <a:schemeClr val="accent6">
                    <a:lumMod val="50000"/>
                  </a:schemeClr>
                </a:solidFill>
              </a:rPr>
              <a:t>events</a:t>
            </a:r>
            <a:endParaRPr lang="en-AU" sz="4000" dirty="0">
              <a:solidFill>
                <a:schemeClr val="accent6">
                  <a:lumMod val="50000"/>
                </a:schemeClr>
              </a:solidFill>
            </a:endParaRPr>
          </a:p>
        </p:txBody>
      </p:sp>
      <p:sp>
        <p:nvSpPr>
          <p:cNvPr id="5" name="TextBox 4"/>
          <p:cNvSpPr txBox="1"/>
          <p:nvPr/>
        </p:nvSpPr>
        <p:spPr>
          <a:xfrm>
            <a:off x="5724128" y="980728"/>
            <a:ext cx="2952328" cy="2554545"/>
          </a:xfrm>
          <a:prstGeom prst="rect">
            <a:avLst/>
          </a:prstGeom>
          <a:noFill/>
          <a:ln>
            <a:solidFill>
              <a:schemeClr val="tx1"/>
            </a:solidFill>
          </a:ln>
        </p:spPr>
        <p:txBody>
          <a:bodyPr wrap="square" rtlCol="0">
            <a:spAutoFit/>
          </a:bodyPr>
          <a:lstStyle/>
          <a:p>
            <a:pPr algn="ctr"/>
            <a:r>
              <a:rPr lang="en-AU" sz="4000" b="1" dirty="0" smtClean="0"/>
              <a:t>stress </a:t>
            </a:r>
            <a:r>
              <a:rPr lang="en-AU" sz="4000" b="1" dirty="0" err="1" smtClean="0"/>
              <a:t>emosaun</a:t>
            </a:r>
            <a:endParaRPr lang="en-AU" sz="4000" b="1" dirty="0" smtClean="0"/>
          </a:p>
          <a:p>
            <a:pPr algn="ctr"/>
            <a:r>
              <a:rPr lang="en-AU" sz="4000" b="1" dirty="0" smtClean="0">
                <a:solidFill>
                  <a:schemeClr val="accent6">
                    <a:lumMod val="50000"/>
                  </a:schemeClr>
                </a:solidFill>
              </a:rPr>
              <a:t>stressful </a:t>
            </a:r>
          </a:p>
          <a:p>
            <a:pPr algn="ctr"/>
            <a:r>
              <a:rPr lang="en-AU" sz="4000" b="1" dirty="0" smtClean="0">
                <a:solidFill>
                  <a:schemeClr val="accent6">
                    <a:lumMod val="50000"/>
                  </a:schemeClr>
                </a:solidFill>
              </a:rPr>
              <a:t>emotions</a:t>
            </a:r>
            <a:endParaRPr lang="en-AU" sz="4000" dirty="0">
              <a:solidFill>
                <a:schemeClr val="accent6">
                  <a:lumMod val="50000"/>
                </a:schemeClr>
              </a:solidFill>
            </a:endParaRPr>
          </a:p>
        </p:txBody>
      </p:sp>
      <p:cxnSp>
        <p:nvCxnSpPr>
          <p:cNvPr id="6" name="Straight Connector 5"/>
          <p:cNvCxnSpPr/>
          <p:nvPr/>
        </p:nvCxnSpPr>
        <p:spPr>
          <a:xfrm>
            <a:off x="3635896" y="2258000"/>
            <a:ext cx="1584176"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0077700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80728"/>
            <a:ext cx="2304256" cy="2554545"/>
          </a:xfrm>
          <a:prstGeom prst="rect">
            <a:avLst/>
          </a:prstGeom>
          <a:noFill/>
          <a:ln>
            <a:solidFill>
              <a:schemeClr val="tx1"/>
            </a:solidFill>
          </a:ln>
        </p:spPr>
        <p:txBody>
          <a:bodyPr wrap="square" rtlCol="0">
            <a:spAutoFit/>
          </a:bodyPr>
          <a:lstStyle/>
          <a:p>
            <a:pPr algn="ctr"/>
            <a:r>
              <a:rPr lang="en-AU" sz="4000" b="1" dirty="0"/>
              <a:t>stress eventual</a:t>
            </a:r>
            <a:endParaRPr lang="en-AU" sz="4000" b="1" dirty="0" smtClean="0"/>
          </a:p>
          <a:p>
            <a:pPr algn="ctr"/>
            <a:r>
              <a:rPr lang="en-AU" sz="4000" b="1" dirty="0" smtClean="0">
                <a:solidFill>
                  <a:schemeClr val="accent6">
                    <a:lumMod val="50000"/>
                  </a:schemeClr>
                </a:solidFill>
              </a:rPr>
              <a:t>stressful </a:t>
            </a:r>
          </a:p>
          <a:p>
            <a:pPr algn="ctr"/>
            <a:r>
              <a:rPr lang="en-AU" sz="4000" b="1" dirty="0" smtClean="0">
                <a:solidFill>
                  <a:schemeClr val="accent6">
                    <a:lumMod val="50000"/>
                  </a:schemeClr>
                </a:solidFill>
              </a:rPr>
              <a:t>events</a:t>
            </a:r>
            <a:endParaRPr lang="en-AU" sz="4000" dirty="0">
              <a:solidFill>
                <a:schemeClr val="accent6">
                  <a:lumMod val="50000"/>
                </a:schemeClr>
              </a:solidFill>
            </a:endParaRPr>
          </a:p>
        </p:txBody>
      </p:sp>
      <p:sp>
        <p:nvSpPr>
          <p:cNvPr id="5" name="TextBox 4"/>
          <p:cNvSpPr txBox="1"/>
          <p:nvPr/>
        </p:nvSpPr>
        <p:spPr>
          <a:xfrm>
            <a:off x="5724128" y="980728"/>
            <a:ext cx="2952328" cy="2554545"/>
          </a:xfrm>
          <a:prstGeom prst="rect">
            <a:avLst/>
          </a:prstGeom>
          <a:noFill/>
          <a:ln>
            <a:solidFill>
              <a:schemeClr val="tx1"/>
            </a:solidFill>
          </a:ln>
        </p:spPr>
        <p:txBody>
          <a:bodyPr wrap="square" rtlCol="0">
            <a:spAutoFit/>
          </a:bodyPr>
          <a:lstStyle/>
          <a:p>
            <a:pPr algn="ctr"/>
            <a:r>
              <a:rPr lang="en-AU" sz="4000" b="1" dirty="0" smtClean="0"/>
              <a:t>stress </a:t>
            </a:r>
            <a:r>
              <a:rPr lang="en-AU" sz="4000" b="1" dirty="0" err="1" smtClean="0"/>
              <a:t>emosaun</a:t>
            </a:r>
            <a:endParaRPr lang="en-AU" sz="4000" b="1" dirty="0" smtClean="0"/>
          </a:p>
          <a:p>
            <a:pPr algn="ctr"/>
            <a:r>
              <a:rPr lang="en-AU" sz="4000" b="1" dirty="0" smtClean="0">
                <a:solidFill>
                  <a:schemeClr val="accent6">
                    <a:lumMod val="50000"/>
                  </a:schemeClr>
                </a:solidFill>
              </a:rPr>
              <a:t>stressful </a:t>
            </a:r>
          </a:p>
          <a:p>
            <a:pPr algn="ctr"/>
            <a:r>
              <a:rPr lang="en-AU" sz="4000" b="1" dirty="0" smtClean="0">
                <a:solidFill>
                  <a:schemeClr val="accent6">
                    <a:lumMod val="50000"/>
                  </a:schemeClr>
                </a:solidFill>
              </a:rPr>
              <a:t>emotions</a:t>
            </a:r>
            <a:endParaRPr lang="en-AU" sz="4000" dirty="0">
              <a:solidFill>
                <a:schemeClr val="accent6">
                  <a:lumMod val="50000"/>
                </a:schemeClr>
              </a:solidFill>
            </a:endParaRPr>
          </a:p>
        </p:txBody>
      </p:sp>
      <p:cxnSp>
        <p:nvCxnSpPr>
          <p:cNvPr id="7" name="Straight Connector 6"/>
          <p:cNvCxnSpPr/>
          <p:nvPr/>
        </p:nvCxnSpPr>
        <p:spPr>
          <a:xfrm>
            <a:off x="3635896" y="2258000"/>
            <a:ext cx="1584176" cy="0"/>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03848" y="4514344"/>
            <a:ext cx="2952328" cy="1938992"/>
          </a:xfrm>
          <a:prstGeom prst="rect">
            <a:avLst/>
          </a:prstGeom>
          <a:noFill/>
          <a:ln>
            <a:solidFill>
              <a:schemeClr val="tx1"/>
            </a:solidFill>
          </a:ln>
        </p:spPr>
        <p:txBody>
          <a:bodyPr wrap="square" rtlCol="0">
            <a:spAutoFit/>
          </a:bodyPr>
          <a:lstStyle/>
          <a:p>
            <a:pPr algn="ctr"/>
            <a:r>
              <a:rPr lang="en-AU" sz="4000" b="1" dirty="0" err="1" smtClean="0"/>
              <a:t>hanoin</a:t>
            </a:r>
            <a:endParaRPr lang="en-AU" sz="4000" b="1" dirty="0" smtClean="0"/>
          </a:p>
          <a:p>
            <a:pPr algn="ctr"/>
            <a:endParaRPr lang="en-AU" sz="4000" b="1" dirty="0" smtClean="0"/>
          </a:p>
          <a:p>
            <a:pPr algn="ctr"/>
            <a:r>
              <a:rPr lang="en-AU" sz="4000" b="1" dirty="0" smtClean="0">
                <a:solidFill>
                  <a:schemeClr val="accent6">
                    <a:lumMod val="50000"/>
                  </a:schemeClr>
                </a:solidFill>
              </a:rPr>
              <a:t>thoughts</a:t>
            </a:r>
            <a:endParaRPr lang="en-AU" sz="4000" dirty="0">
              <a:solidFill>
                <a:schemeClr val="accent6">
                  <a:lumMod val="50000"/>
                </a:schemeClr>
              </a:solidFill>
            </a:endParaRPr>
          </a:p>
        </p:txBody>
      </p:sp>
      <p:cxnSp>
        <p:nvCxnSpPr>
          <p:cNvPr id="9" name="Straight Connector 8"/>
          <p:cNvCxnSpPr/>
          <p:nvPr/>
        </p:nvCxnSpPr>
        <p:spPr>
          <a:xfrm flipV="1">
            <a:off x="6588224" y="4005064"/>
            <a:ext cx="792088" cy="1152128"/>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691680" y="4150112"/>
            <a:ext cx="1008112" cy="1007080"/>
          </a:xfrm>
          <a:prstGeom prst="line">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6380507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348880"/>
            <a:ext cx="7920880" cy="909638"/>
          </a:xfrm>
        </p:spPr>
        <p:txBody>
          <a:bodyPr/>
          <a:lstStyle/>
          <a:p>
            <a:pPr algn="l" eaLnBrk="1" hangingPunct="1"/>
            <a:r>
              <a:rPr lang="en-AU" sz="5400" b="1" dirty="0"/>
              <a:t/>
            </a:r>
            <a:br>
              <a:rPr lang="en-AU" sz="5400" b="1" dirty="0"/>
            </a:br>
            <a:r>
              <a:rPr lang="en-AU" sz="5400" b="1" dirty="0" smtClean="0"/>
              <a:t>P6. </a:t>
            </a:r>
            <a:r>
              <a:rPr lang="en-AU" sz="5400" b="1" dirty="0" err="1" smtClean="0"/>
              <a:t>Estratejia</a:t>
            </a:r>
            <a:r>
              <a:rPr lang="en-AU" sz="5400" b="1" dirty="0" smtClean="0"/>
              <a:t> </a:t>
            </a:r>
            <a:r>
              <a:rPr lang="en-AU" sz="5400" b="1" dirty="0" err="1"/>
              <a:t>saida</a:t>
            </a:r>
            <a:r>
              <a:rPr lang="en-AU" sz="5400" b="1" dirty="0"/>
              <a:t> </a:t>
            </a:r>
            <a:r>
              <a:rPr lang="en-AU" sz="5400" b="1" dirty="0" err="1"/>
              <a:t>mak</a:t>
            </a:r>
            <a:r>
              <a:rPr lang="en-AU" sz="5400" b="1" dirty="0"/>
              <a:t> </a:t>
            </a:r>
            <a:r>
              <a:rPr lang="en-AU" sz="5400" b="1" dirty="0" err="1"/>
              <a:t>bele</a:t>
            </a:r>
            <a:r>
              <a:rPr lang="en-AU" sz="5400" b="1" dirty="0"/>
              <a:t> </a:t>
            </a:r>
            <a:r>
              <a:rPr lang="en-AU" sz="5400" b="1" dirty="0" err="1" smtClean="0"/>
              <a:t>hetan</a:t>
            </a:r>
            <a:r>
              <a:rPr lang="en-AU" sz="5400" b="1" dirty="0" smtClean="0"/>
              <a:t> </a:t>
            </a:r>
            <a:r>
              <a:rPr lang="en-AU" sz="5400" b="1" dirty="0" err="1"/>
              <a:t>hodi</a:t>
            </a:r>
            <a:r>
              <a:rPr lang="en-AU" sz="5400" b="1" dirty="0"/>
              <a:t> </a:t>
            </a:r>
            <a:r>
              <a:rPr lang="en-AU" sz="5400" b="1" dirty="0" err="1"/>
              <a:t>hatun</a:t>
            </a:r>
            <a:r>
              <a:rPr lang="en-AU" sz="5400" b="1" dirty="0"/>
              <a:t> </a:t>
            </a:r>
            <a:r>
              <a:rPr lang="en-AU" sz="5400" b="1" dirty="0" err="1"/>
              <a:t>eventu</a:t>
            </a:r>
            <a:r>
              <a:rPr lang="en-AU" sz="5400" b="1" dirty="0"/>
              <a:t> </a:t>
            </a:r>
            <a:r>
              <a:rPr lang="en-AU" sz="5400" b="1" dirty="0" smtClean="0"/>
              <a:t>stress</a:t>
            </a:r>
            <a:r>
              <a:rPr lang="en-AU" sz="5400" b="1" dirty="0"/>
              <a:t>.</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Q6. </a:t>
            </a:r>
            <a:r>
              <a:rPr lang="en-AU" sz="5400" b="1" dirty="0">
                <a:solidFill>
                  <a:schemeClr val="accent6">
                    <a:lumMod val="50000"/>
                  </a:schemeClr>
                </a:solidFill>
              </a:rPr>
              <a:t>What are some coping strategies to reduce STRESSFUL EVENTS?</a:t>
            </a:r>
            <a:endParaRPr lang="en-AU" sz="5400" b="1" dirty="0" smtClean="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6579147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611560" y="2375346"/>
            <a:ext cx="8208912" cy="909638"/>
          </a:xfrm>
        </p:spPr>
        <p:txBody>
          <a:bodyPr/>
          <a:lstStyle/>
          <a:p>
            <a:pPr algn="l" eaLnBrk="1" hangingPunct="1"/>
            <a:r>
              <a:rPr lang="en-AU" sz="5400" b="1" dirty="0">
                <a:solidFill>
                  <a:srgbClr val="FFC000"/>
                </a:solidFill>
              </a:rPr>
              <a:t/>
            </a:r>
            <a:br>
              <a:rPr lang="en-AU" sz="5400" b="1" dirty="0">
                <a:solidFill>
                  <a:srgbClr val="FFC000"/>
                </a:solidFill>
              </a:rPr>
            </a:br>
            <a:r>
              <a:rPr lang="en-AU" sz="5400" b="1" dirty="0" err="1" smtClean="0"/>
              <a:t>Evidensia</a:t>
            </a:r>
            <a:r>
              <a:rPr lang="en-AU" sz="5400" b="1" dirty="0" smtClean="0"/>
              <a:t> </a:t>
            </a:r>
            <a:r>
              <a:rPr lang="en-AU" sz="5400" b="1" dirty="0" err="1" smtClean="0"/>
              <a:t>saida</a:t>
            </a:r>
            <a:r>
              <a:rPr lang="en-AU" sz="5400" b="1" dirty="0" smtClean="0"/>
              <a:t> </a:t>
            </a:r>
            <a:r>
              <a:rPr lang="en-AU" sz="5400" b="1" dirty="0" err="1"/>
              <a:t>mak</a:t>
            </a:r>
            <a:r>
              <a:rPr lang="en-AU" sz="5400" b="1" dirty="0"/>
              <a:t> </a:t>
            </a:r>
            <a:r>
              <a:rPr lang="en-AU" sz="5400" b="1" dirty="0" err="1"/>
              <a:t>sei</a:t>
            </a:r>
            <a:r>
              <a:rPr lang="en-AU" sz="5400" b="1" dirty="0"/>
              <a:t> </a:t>
            </a:r>
            <a:r>
              <a:rPr lang="en-AU" sz="5400" b="1" dirty="0" err="1"/>
              <a:t>hatudu</a:t>
            </a:r>
            <a:r>
              <a:rPr lang="en-AU" sz="5400" b="1" dirty="0"/>
              <a:t> </a:t>
            </a:r>
            <a:r>
              <a:rPr lang="en-AU" sz="5400" b="1" dirty="0" err="1"/>
              <a:t>hodi</a:t>
            </a:r>
            <a:r>
              <a:rPr lang="en-AU" sz="5400" b="1" dirty="0"/>
              <a:t> </a:t>
            </a:r>
            <a:r>
              <a:rPr lang="en-AU" sz="5400" b="1" dirty="0" err="1"/>
              <a:t>hatun</a:t>
            </a:r>
            <a:r>
              <a:rPr lang="en-AU" sz="5400" b="1" dirty="0"/>
              <a:t> </a:t>
            </a:r>
            <a:r>
              <a:rPr lang="en-AU" sz="5400" b="1" dirty="0" err="1"/>
              <a:t>eventu</a:t>
            </a:r>
            <a:r>
              <a:rPr lang="en-AU" sz="5400" b="1" dirty="0"/>
              <a:t> </a:t>
            </a:r>
            <a:r>
              <a:rPr lang="en-AU" sz="5400" b="1" dirty="0" smtClean="0"/>
              <a:t>stress </a:t>
            </a:r>
            <a:r>
              <a:rPr lang="en-AU" sz="5400" b="1" dirty="0" err="1"/>
              <a:t>ho</a:t>
            </a:r>
            <a:r>
              <a:rPr lang="en-AU" sz="5400" b="1" dirty="0"/>
              <a:t> </a:t>
            </a:r>
            <a:r>
              <a:rPr lang="en-AU" sz="5400" b="1" dirty="0" err="1"/>
              <a:t>efetivu</a:t>
            </a:r>
            <a:r>
              <a:rPr lang="en-AU" sz="5400" b="1" dirty="0"/>
              <a:t>? </a:t>
            </a:r>
            <a:br>
              <a:rPr lang="en-AU" sz="5400" b="1" dirty="0"/>
            </a:br>
            <a:r>
              <a:rPr lang="en-AU" sz="5400" b="1" dirty="0" smtClean="0"/>
              <a:t/>
            </a:r>
            <a:br>
              <a:rPr lang="en-AU" sz="5400" b="1" dirty="0" smtClean="0"/>
            </a:br>
            <a:r>
              <a:rPr lang="en-AU" sz="5400" b="1" dirty="0" smtClean="0">
                <a:solidFill>
                  <a:schemeClr val="accent6">
                    <a:lumMod val="50000"/>
                  </a:schemeClr>
                </a:solidFill>
              </a:rPr>
              <a:t>What </a:t>
            </a:r>
            <a:r>
              <a:rPr lang="en-AU" sz="5400" b="1" dirty="0">
                <a:solidFill>
                  <a:schemeClr val="accent6">
                    <a:lumMod val="50000"/>
                  </a:schemeClr>
                </a:solidFill>
              </a:rPr>
              <a:t>does the evidence show to be effective in reducing stressful events?</a:t>
            </a:r>
            <a:endParaRPr lang="en-AU" sz="5400" b="1" dirty="0" smtClean="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0822318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0" y="908720"/>
            <a:ext cx="9144000" cy="1143000"/>
          </a:xfrm>
        </p:spPr>
        <p:txBody>
          <a:bodyPr/>
          <a:lstStyle/>
          <a:p>
            <a:pPr>
              <a:defRPr/>
            </a:pPr>
            <a:r>
              <a:rPr lang="en-AU" sz="3200" dirty="0" smtClean="0">
                <a:solidFill>
                  <a:schemeClr val="bg2"/>
                </a:solidFill>
                <a:effectLst/>
                <a:ea typeface="Times New Roman"/>
              </a:rPr>
              <a:t>September 2000</a:t>
            </a:r>
            <a:br>
              <a:rPr lang="en-AU" sz="3200" dirty="0" smtClean="0">
                <a:solidFill>
                  <a:schemeClr val="bg2"/>
                </a:solidFill>
                <a:effectLst/>
                <a:ea typeface="Times New Roman"/>
              </a:rPr>
            </a:br>
            <a:r>
              <a:rPr lang="en-AU" sz="3200" dirty="0" err="1">
                <a:solidFill>
                  <a:schemeClr val="bg2"/>
                </a:solidFill>
                <a:effectLst/>
                <a:ea typeface="Times New Roman"/>
              </a:rPr>
              <a:t>Objetivu</a:t>
            </a:r>
            <a:r>
              <a:rPr lang="en-AU" sz="3200" dirty="0">
                <a:solidFill>
                  <a:schemeClr val="bg2"/>
                </a:solidFill>
                <a:effectLst/>
                <a:ea typeface="Times New Roman"/>
              </a:rPr>
              <a:t> </a:t>
            </a:r>
            <a:r>
              <a:rPr lang="en-AU" sz="3200" dirty="0" err="1">
                <a:solidFill>
                  <a:schemeClr val="bg2"/>
                </a:solidFill>
                <a:effectLst/>
                <a:ea typeface="Times New Roman"/>
              </a:rPr>
              <a:t>Dezemvolvimentu</a:t>
            </a:r>
            <a:r>
              <a:rPr lang="en-AU" sz="3200" dirty="0">
                <a:solidFill>
                  <a:schemeClr val="bg2"/>
                </a:solidFill>
                <a:effectLst/>
                <a:ea typeface="Times New Roman"/>
              </a:rPr>
              <a:t> </a:t>
            </a:r>
            <a:r>
              <a:rPr lang="en-AU" sz="3200" dirty="0" err="1">
                <a:solidFill>
                  <a:schemeClr val="bg2"/>
                </a:solidFill>
                <a:effectLst/>
                <a:ea typeface="Times New Roman"/>
              </a:rPr>
              <a:t>Milleniu</a:t>
            </a:r>
            <a:r>
              <a:rPr lang="en-AU" sz="3200" dirty="0">
                <a:solidFill>
                  <a:schemeClr val="bg2"/>
                </a:solidFill>
                <a:effectLst/>
                <a:ea typeface="Times New Roman"/>
              </a:rPr>
              <a:t> </a:t>
            </a:r>
            <a:r>
              <a:rPr lang="en-AU" sz="3200" dirty="0" err="1" smtClean="0">
                <a:solidFill>
                  <a:schemeClr val="bg2"/>
                </a:solidFill>
                <a:effectLst/>
                <a:ea typeface="Times New Roman"/>
              </a:rPr>
              <a:t>Nasoens</a:t>
            </a:r>
            <a:r>
              <a:rPr lang="en-AU" sz="3200" dirty="0" smtClean="0">
                <a:solidFill>
                  <a:schemeClr val="bg2"/>
                </a:solidFill>
                <a:effectLst/>
                <a:ea typeface="Times New Roman"/>
              </a:rPr>
              <a:t> </a:t>
            </a:r>
            <a:r>
              <a:rPr lang="en-AU" sz="3200" dirty="0" err="1" smtClean="0">
                <a:solidFill>
                  <a:schemeClr val="bg2"/>
                </a:solidFill>
                <a:effectLst/>
                <a:ea typeface="Times New Roman"/>
              </a:rPr>
              <a:t>Unidus</a:t>
            </a:r>
            <a:r>
              <a:rPr lang="en-AU" sz="3200" dirty="0" smtClean="0">
                <a:solidFill>
                  <a:schemeClr val="bg2"/>
                </a:solidFill>
                <a:effectLst/>
                <a:ea typeface="Times New Roman"/>
              </a:rPr>
              <a:t/>
            </a:r>
            <a:br>
              <a:rPr lang="en-AU" sz="3200" dirty="0" smtClean="0">
                <a:solidFill>
                  <a:schemeClr val="bg2"/>
                </a:solidFill>
                <a:effectLst/>
                <a:ea typeface="Times New Roman"/>
              </a:rPr>
            </a:br>
            <a:r>
              <a:rPr lang="en-AU" sz="3200" dirty="0" smtClean="0">
                <a:solidFill>
                  <a:schemeClr val="bg2"/>
                </a:solidFill>
                <a:effectLst/>
                <a:ea typeface="Times New Roman"/>
              </a:rPr>
              <a:t/>
            </a:r>
            <a:br>
              <a:rPr lang="en-AU" sz="3200" dirty="0" smtClean="0">
                <a:solidFill>
                  <a:schemeClr val="bg2"/>
                </a:solidFill>
                <a:effectLst/>
                <a:ea typeface="Times New Roman"/>
              </a:rPr>
            </a:br>
            <a:r>
              <a:rPr lang="en-AU" sz="3200" b="1" dirty="0" smtClean="0">
                <a:solidFill>
                  <a:schemeClr val="accent6">
                    <a:lumMod val="50000"/>
                  </a:schemeClr>
                </a:solidFill>
                <a:effectLst/>
                <a:ea typeface="Times New Roman"/>
              </a:rPr>
              <a:t>United </a:t>
            </a:r>
            <a:r>
              <a:rPr lang="en-AU" sz="3200" b="1" dirty="0">
                <a:solidFill>
                  <a:schemeClr val="accent6">
                    <a:lumMod val="50000"/>
                  </a:schemeClr>
                </a:solidFill>
                <a:effectLst/>
                <a:ea typeface="Times New Roman"/>
              </a:rPr>
              <a:t>Nations Millennium </a:t>
            </a:r>
            <a:r>
              <a:rPr lang="en-AU" sz="3200" b="1" dirty="0" smtClean="0">
                <a:solidFill>
                  <a:schemeClr val="accent6">
                    <a:lumMod val="50000"/>
                  </a:schemeClr>
                </a:solidFill>
                <a:effectLst/>
                <a:ea typeface="Times New Roman"/>
              </a:rPr>
              <a:t>Development Goals</a:t>
            </a:r>
            <a:endParaRPr lang="en-AU" sz="3200" b="1" dirty="0">
              <a:solidFill>
                <a:schemeClr val="accent6">
                  <a:lumMod val="50000"/>
                </a:schemeClr>
              </a:solidFill>
            </a:endParaRPr>
          </a:p>
        </p:txBody>
      </p:sp>
      <p:sp>
        <p:nvSpPr>
          <p:cNvPr id="2" name="AutoShape 2"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3" name="AutoShape 4"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4" name="AutoShape 6"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pic>
        <p:nvPicPr>
          <p:cNvPr id="1914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6" y="3510111"/>
            <a:ext cx="7623248"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val="6303829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251520" y="2790825"/>
            <a:ext cx="8712968" cy="1143000"/>
          </a:xfrm>
        </p:spPr>
        <p:txBody>
          <a:bodyPr/>
          <a:lstStyle/>
          <a:p>
            <a:pPr>
              <a:defRPr/>
            </a:pPr>
            <a:r>
              <a:rPr lang="en-AU" dirty="0" err="1">
                <a:solidFill>
                  <a:schemeClr val="bg2"/>
                </a:solidFill>
                <a:effectLst/>
                <a:ea typeface="Times New Roman"/>
              </a:rPr>
              <a:t>H</a:t>
            </a:r>
            <a:r>
              <a:rPr lang="en-AU" dirty="0" err="1" smtClean="0">
                <a:solidFill>
                  <a:schemeClr val="bg2"/>
                </a:solidFill>
                <a:effectLst/>
                <a:ea typeface="Times New Roman"/>
              </a:rPr>
              <a:t>atun</a:t>
            </a:r>
            <a:r>
              <a:rPr lang="en-AU" dirty="0" smtClean="0">
                <a:solidFill>
                  <a:schemeClr val="bg2"/>
                </a:solidFill>
                <a:effectLst/>
                <a:ea typeface="Times New Roman"/>
              </a:rPr>
              <a:t> </a:t>
            </a:r>
            <a:r>
              <a:rPr lang="en-AU" dirty="0" err="1">
                <a:solidFill>
                  <a:schemeClr val="bg2"/>
                </a:solidFill>
                <a:effectLst/>
                <a:ea typeface="Times New Roman"/>
              </a:rPr>
              <a:t>numeru</a:t>
            </a:r>
            <a:r>
              <a:rPr lang="en-AU" dirty="0">
                <a:solidFill>
                  <a:schemeClr val="bg2"/>
                </a:solidFill>
                <a:effectLst/>
                <a:ea typeface="Times New Roman"/>
              </a:rPr>
              <a:t> </a:t>
            </a:r>
            <a:r>
              <a:rPr lang="en-AU" dirty="0" err="1" smtClean="0">
                <a:solidFill>
                  <a:schemeClr val="bg2"/>
                </a:solidFill>
                <a:effectLst/>
                <a:ea typeface="Times New Roman"/>
              </a:rPr>
              <a:t>kiak</a:t>
            </a:r>
            <a:r>
              <a:rPr lang="en-AU" dirty="0" smtClean="0">
                <a:solidFill>
                  <a:schemeClr val="bg2"/>
                </a:solidFill>
                <a:effectLst/>
                <a:ea typeface="Times New Roman"/>
              </a:rPr>
              <a:t> </a:t>
            </a:r>
            <a:r>
              <a:rPr lang="en-AU" dirty="0" err="1" smtClean="0">
                <a:solidFill>
                  <a:schemeClr val="bg2"/>
                </a:solidFill>
                <a:effectLst/>
                <a:ea typeface="Times New Roman"/>
              </a:rPr>
              <a:t>estrimu</a:t>
            </a:r>
            <a:r>
              <a:rPr lang="en-AU" dirty="0" smtClean="0">
                <a:solidFill>
                  <a:schemeClr val="bg2"/>
                </a:solidFill>
                <a:effectLst/>
                <a:ea typeface="Times New Roman"/>
              </a:rPr>
              <a:t> US$ 1 </a:t>
            </a:r>
            <a:r>
              <a:rPr lang="en-AU" dirty="0" err="1">
                <a:solidFill>
                  <a:schemeClr val="bg2"/>
                </a:solidFill>
                <a:effectLst/>
                <a:ea typeface="Times New Roman"/>
              </a:rPr>
              <a:t>loron</a:t>
            </a:r>
            <a:r>
              <a:rPr lang="en-AU" dirty="0">
                <a:solidFill>
                  <a:schemeClr val="bg2"/>
                </a:solidFill>
                <a:effectLst/>
                <a:ea typeface="Times New Roman"/>
              </a:rPr>
              <a:t> </a:t>
            </a:r>
            <a:r>
              <a:rPr lang="en-AU" dirty="0" err="1">
                <a:solidFill>
                  <a:schemeClr val="bg2"/>
                </a:solidFill>
                <a:effectLst/>
                <a:ea typeface="Times New Roman"/>
              </a:rPr>
              <a:t>ida</a:t>
            </a:r>
            <a:r>
              <a:rPr lang="en-AU" dirty="0" smtClean="0">
                <a:solidFill>
                  <a:schemeClr val="bg2"/>
                </a:solidFill>
                <a:effectLst/>
                <a:ea typeface="Times New Roman"/>
              </a:rPr>
              <a:t/>
            </a:r>
            <a:br>
              <a:rPr lang="en-AU" dirty="0" smtClean="0">
                <a:solidFill>
                  <a:schemeClr val="bg2"/>
                </a:solidFill>
                <a:effectLst/>
                <a:ea typeface="Times New Roman"/>
              </a:rPr>
            </a:br>
            <a:r>
              <a:rPr lang="en-AU" dirty="0" smtClean="0">
                <a:solidFill>
                  <a:schemeClr val="bg2"/>
                </a:solidFill>
                <a:effectLst/>
                <a:ea typeface="Times New Roman"/>
              </a:rPr>
              <a:t/>
            </a:r>
            <a:br>
              <a:rPr lang="en-AU" dirty="0" smtClean="0">
                <a:solidFill>
                  <a:schemeClr val="bg2"/>
                </a:solidFill>
                <a:effectLst/>
                <a:ea typeface="Times New Roman"/>
              </a:rPr>
            </a:br>
            <a:r>
              <a:rPr lang="en-AU" dirty="0" smtClean="0">
                <a:solidFill>
                  <a:schemeClr val="accent6">
                    <a:lumMod val="50000"/>
                  </a:schemeClr>
                </a:solidFill>
                <a:effectLst/>
                <a:ea typeface="Times New Roman"/>
              </a:rPr>
              <a:t>reduce extreme poverty $US1 a day</a:t>
            </a:r>
            <a:endParaRPr lang="en-AU" dirty="0">
              <a:solidFill>
                <a:schemeClr val="accent6">
                  <a:lumMod val="50000"/>
                </a:schemeClr>
              </a:solidFill>
            </a:endParaRPr>
          </a:p>
        </p:txBody>
      </p:sp>
      <p:sp>
        <p:nvSpPr>
          <p:cNvPr id="2" name="AutoShape 2"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3" name="AutoShape 4"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4" name="AutoShape 6"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val="9138081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y hands logo.pdf"/>
          <p:cNvPicPr/>
          <p:nvPr/>
        </p:nvPicPr>
        <p:blipFill>
          <a:blip r:embed="rId3"/>
          <a:stretch>
            <a:fillRect/>
          </a:stretch>
        </p:blipFill>
        <p:spPr>
          <a:xfrm>
            <a:off x="1346487" y="980728"/>
            <a:ext cx="1842135" cy="117856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119907" y="2663309"/>
            <a:ext cx="1939925" cy="1341755"/>
          </a:xfrm>
          <a:prstGeom prst="rect">
            <a:avLst/>
          </a:prstGeom>
          <a:noFill/>
          <a:ln>
            <a:noFill/>
          </a:ln>
        </p:spPr>
      </p:pic>
      <p:sp>
        <p:nvSpPr>
          <p:cNvPr id="4" name="TextBox 3"/>
          <p:cNvSpPr txBox="1"/>
          <p:nvPr/>
        </p:nvSpPr>
        <p:spPr>
          <a:xfrm>
            <a:off x="3491880" y="980728"/>
            <a:ext cx="4968552" cy="584775"/>
          </a:xfrm>
          <a:prstGeom prst="rect">
            <a:avLst/>
          </a:prstGeom>
          <a:noFill/>
        </p:spPr>
        <p:txBody>
          <a:bodyPr wrap="square" rtlCol="0">
            <a:spAutoFit/>
          </a:bodyPr>
          <a:lstStyle/>
          <a:p>
            <a:r>
              <a:rPr lang="en-AU" dirty="0" err="1" smtClean="0"/>
              <a:t>Manyhands</a:t>
            </a:r>
            <a:r>
              <a:rPr lang="en-AU" dirty="0" smtClean="0"/>
              <a:t> International</a:t>
            </a:r>
            <a:endParaRPr lang="en-AU" dirty="0"/>
          </a:p>
        </p:txBody>
      </p:sp>
      <p:sp>
        <p:nvSpPr>
          <p:cNvPr id="10" name="TextBox 9"/>
          <p:cNvSpPr txBox="1"/>
          <p:nvPr/>
        </p:nvSpPr>
        <p:spPr>
          <a:xfrm>
            <a:off x="3635896" y="2844225"/>
            <a:ext cx="5328592" cy="584775"/>
          </a:xfrm>
          <a:prstGeom prst="rect">
            <a:avLst/>
          </a:prstGeom>
          <a:noFill/>
        </p:spPr>
        <p:txBody>
          <a:bodyPr wrap="square" rtlCol="0">
            <a:spAutoFit/>
          </a:bodyPr>
          <a:lstStyle/>
          <a:p>
            <a:r>
              <a:rPr lang="en-AU" dirty="0" smtClean="0"/>
              <a:t>Southern Cross Psychology</a:t>
            </a:r>
            <a:endParaRPr lang="en-AU" dirty="0"/>
          </a:p>
        </p:txBody>
      </p:sp>
      <p:pic>
        <p:nvPicPr>
          <p:cNvPr id="8" name="Picture 7" descr="Description: Deakin_Worldly_Logo_Keyline[rg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487" y="4725145"/>
            <a:ext cx="1570038" cy="1584175"/>
          </a:xfrm>
          <a:prstGeom prst="rect">
            <a:avLst/>
          </a:prstGeom>
          <a:noFill/>
          <a:ln>
            <a:noFill/>
          </a:ln>
        </p:spPr>
      </p:pic>
      <p:sp>
        <p:nvSpPr>
          <p:cNvPr id="11" name="TextBox 10"/>
          <p:cNvSpPr txBox="1"/>
          <p:nvPr/>
        </p:nvSpPr>
        <p:spPr>
          <a:xfrm>
            <a:off x="3563888" y="5148482"/>
            <a:ext cx="5328592" cy="584775"/>
          </a:xfrm>
          <a:prstGeom prst="rect">
            <a:avLst/>
          </a:prstGeom>
          <a:noFill/>
        </p:spPr>
        <p:txBody>
          <a:bodyPr wrap="square" rtlCol="0">
            <a:spAutoFit/>
          </a:bodyPr>
          <a:lstStyle/>
          <a:p>
            <a:r>
              <a:rPr lang="en-AU" dirty="0" smtClean="0"/>
              <a:t>Deakin University Australia</a:t>
            </a:r>
            <a:endParaRPr lang="en-AU" dirty="0"/>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18930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155575" y="2276872"/>
            <a:ext cx="1320082" cy="998215"/>
          </a:xfrm>
        </p:spPr>
        <p:txBody>
          <a:bodyPr/>
          <a:lstStyle/>
          <a:p>
            <a:pPr>
              <a:defRPr/>
            </a:pPr>
            <a:r>
              <a:rPr lang="en-AU" sz="2000" dirty="0" smtClean="0">
                <a:solidFill>
                  <a:schemeClr val="bg2"/>
                </a:solidFill>
                <a:effectLst/>
                <a:ea typeface="Times New Roman"/>
              </a:rPr>
              <a:t>$US 1.25 per day</a:t>
            </a:r>
            <a:endParaRPr lang="en-AU" sz="2000" dirty="0">
              <a:solidFill>
                <a:schemeClr val="bg2"/>
              </a:solidFill>
            </a:endParaRPr>
          </a:p>
        </p:txBody>
      </p:sp>
      <p:sp>
        <p:nvSpPr>
          <p:cNvPr id="2" name="AutoShape 2"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3" name="AutoShape 4"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4" name="AutoShape 6"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pic>
        <p:nvPicPr>
          <p:cNvPr id="193538"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31640" y="620688"/>
            <a:ext cx="759052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5951021"/>
            <a:ext cx="8461787" cy="646331"/>
          </a:xfrm>
          <a:prstGeom prst="rect">
            <a:avLst/>
          </a:prstGeom>
        </p:spPr>
        <p:txBody>
          <a:bodyPr wrap="square">
            <a:spAutoFit/>
          </a:bodyPr>
          <a:lstStyle/>
          <a:p>
            <a:r>
              <a:rPr kumimoji="0" lang="en-AU" sz="1800" dirty="0">
                <a:solidFill>
                  <a:srgbClr val="000000"/>
                </a:solidFill>
                <a:latin typeface="Times New Roman" pitchFamily="18" charset="0"/>
              </a:rPr>
              <a:t>http://filipspagnoli.wordpress.com/stats-on-human-rights/statistics-on-poverty/statistics-on-poverty-and-absolute-income-levels/</a:t>
            </a:r>
          </a:p>
        </p:txBody>
      </p:sp>
      <p:sp>
        <p:nvSpPr>
          <p:cNvPr id="6" name="Footer Placeholder 5"/>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val="40117519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155575" y="2276872"/>
            <a:ext cx="1604346" cy="998215"/>
          </a:xfrm>
        </p:spPr>
        <p:txBody>
          <a:bodyPr/>
          <a:lstStyle/>
          <a:p>
            <a:pPr>
              <a:defRPr/>
            </a:pPr>
            <a:r>
              <a:rPr lang="en-AU" sz="2400" dirty="0" smtClean="0">
                <a:solidFill>
                  <a:schemeClr val="bg2"/>
                </a:solidFill>
                <a:effectLst/>
                <a:ea typeface="Times New Roman"/>
              </a:rPr>
              <a:t>$US 1.25 per day</a:t>
            </a:r>
            <a:endParaRPr lang="en-AU" sz="2400" dirty="0">
              <a:solidFill>
                <a:schemeClr val="bg2"/>
              </a:solidFill>
            </a:endParaRPr>
          </a:p>
        </p:txBody>
      </p:sp>
      <p:sp>
        <p:nvSpPr>
          <p:cNvPr id="2" name="AutoShape 2"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3" name="AutoShape 4"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sp>
        <p:nvSpPr>
          <p:cNvPr id="4" name="AutoShape 6" descr="data:image/jpeg;base64,/9j/4AAQSkZJRgABAQAAAQABAAD/2wCEAAkGBxQSEhQUERQWFRQWFRcYFRYVEhQVFRQUFRUYFxUUFRcYHCghGBolHhcXITEiJSotLi4uFx8zODMtNygtLisBCgoKDg0OGxAQGy0kICQvLzQsLC8tLCwsLCwsLCwsLCwsNCwsNCwrLDQuLC8sLCwsLCwsLywsLCwsLCwsLCwsLP/AABEIAOEA4QMBIgACEQEDEQH/xAAcAAEAAgMBAQEAAAAAAAAAAAAABQYDBAcBAgj/xABJEAABAwEFAggKBwgBBAMBAAABAAIDEQQFEiExBkETIjNRYXFzsgcyU3KBkZOhsbMVFiM0QtLTFCRSYoLB0fCSQ2PC8WSD4SX/xAAZAQEAAwEBAAAAAAAAAAAAAAAAAQIEAwX/xAAsEQACAgEDAgUEAQUAAAAAAAAAAQIRAxIhMQRREzJBsfAiYYGhkRQzccHx/9oADAMBAAIRAxEAPwDuKIiAIiIDQvq3mCMPa0PJexoBcWjjvDakgHStdFHfTc3kYvbv/SWfarkW9tD81qjlSTaJNr6bm8jF7d/6SfTc3kYvbv8A0lqoq6mDa+m5vIxe3f8ApJ9NzeRi9u/9JaqJqYNr6bm8jF7d/wCkn03N5GL27/0lqr0DmTUwbP03N5GL27/0k+m5vIxe3f8ApLCIHfwn1FfQsj+b3j/KamKMn03N5GL27/0k+nJvIxe3f+kvBYXdA9P+F9Nu873D0An/AAmpijz6cm8jF7d/6S8+nJvIxe3f+ksou8b3H0Ci+xYG/wAx9I/wp1MUa/07N5GL27/0k+nZvIxe3f8ApLYdYGdI9K15LtP4SD15JqYo8+npvIxe3f8ApLz6fm8jH7d/6S15LM4atPx+CwlNTBtT7STNa53ARnC0n7w/cK+SVis0uNjXUpiaHU5qitFSrfyUnmO7pVxuzkYuzZ3QrRdhmyiIrEBERAEREAREQBERAQ21XIt7aH5rVHKR2q5FvbQ/Nao5c58ko+4cB8ZxHo/utxljadCT6Qud7cbYCxSRxjxnirjSuEbtcv8AQrBs5fItMIlYaHQ9e71/5VLLVtZZxZG83vK+xZ2/wj1LYsQqxpOpGaz4RzKyiQagYNwHqC+qLaAXqnSLNUNK9EZ5lne8AVJoFGWq/GMyALj0ZJpBu8GeZe8EVASX691SKNHwA1LjuWMXo4Akvzy1dzmn+85U6UKZY+CK94Lp9ygbLtGPxVLcs6Zqds87XtDmmoP+5pSDs94Ic5Tgx0r7XhU0iD5wjmWOWztdq0erP1rIiUgVW+ow1swGga+n/Eq13ZyMXZs7oVXv/wD63mO7itF2cjF2bO6EiDZREViAiIgCIiAIiIAiIgIfarkW9tD81qjlI7Vci3t4fmtUcuc+SUcp2usLbTeMscjSWtayhGoLo26Ke2Ps/wCz2h8QqWSRYhuo5hoRT1lVzbeWWO22jga43cFmCBhpE2moOp9andnZ3utLA/NzHOGKgGKN7DTTqafSsVy8XnY3uKeD7nWbu5NvUtpat28m3/d62lvXBgPF8TShrS46AVK+nOoKlUfai+jIMDQQ3o9xd0IyUrI+/wDanFio6mE8XPXdp6Qqr9aalwNS0P8AGBANMJIHWSAqxflocziFxeKk1BGWlAaZD1/FR0MD3NybWriTU06BXqqfWubkaIwL2zaEhjy0gtaBnSuJxAFXDmGNp5lo2i/H8RsbjvL3mhOQFMjXp9ICrkEMjuLUjdzAjmKnrtufIggFo8X/AN+lcpZUjrHC2WOz3w3CHOcdMjiqTQc3PnzFS107REUdGCwH8LyKnmy5lTrwutzRVpIpnzioGVQarTuq2SmtQHYTmzQuA3iuVcvfqEhmT4K5MLjyd3um8mzsxDUZOA3Ho6Furm2y97CNwe0ktOT2nJw6261C6MyQOAIzBFQehaYuzJJUfS8Xq8UkFYv3SbzX90q0XZyMXZs7oVXvzSfzX90q0XZyMXZs7oURBsoiKxAREQBERAEREAREQEPtVyLe2h+a1RykdquRb20PzWqOXOfJKOd7cOMNrDwKcJEAXEcWrcQPpAp6wvrY60Pc+NstC8Z4gKE5OAa4dRqFJeEqL93imrTgZ2k5ateCwj1lvqULs1e8X7TZmxkUcXsIJ0JaaH10A61jlB+JaRvhkTw12OyXXybfT8Vtlal1cmOs/FbZW5cGAiNprbwUOWrjhHxPwXOrRaQ8kHOvScR6aVyGRpz05lcPCBKGxxudoC7KtNw/30rlht5djcDSvi55Gppr6guc3R2xI27fdTCOcl4BFdAM8+s09SloLhDmjID/AHNaVhJkcXU8ZxJHu36K0WWQrzc2S5UexgxaY2RTNlGE8Z3rArmpGz7NsZSj3Gm6jafBSsbHUWfg+cqIx7kSkaklkjApSqpF+3XwEhkb4jtTzdOXNVdC4Gm7NaV52QSRljhqrVp3RVtSVMoNkhc1+IVrlVwcC3rI5l1PY62mSEtd4zDSn8pFRTo1XNbGx1nmMbicJqCNRhOjmnnBz9CuOw1tHCOZXUEdFW56+vJb8Lvc8vNGnRd14vV4u5wKvfXizebJ8CrTdnIxdmzuhVS9zxZvNk+BVruzkYuzZ3QoiGbKIisQEREAREQBERAEREBD7Vci3tofmtUcpDarkW9tD81qjwuc+SUc58Ll7ljYbMDRslZJaaljTRrerFU9bQucXbauClbIBXg3teBWlcDg4Cu6tFs7aSSOtk5lLj9o8NLqkBrXENaDoABuUXFoepVRZ9j9P7EX5FbbIyaGuEuIIcKOY8eMw9IrqMlOlc28ATv/AOa8c1qk97Iz/ddKXQqc78KlqFY4zoGOceklwAHuXO3AujBAA4wDAM8R1qeqvvCuXhVBdao27uCGe7V2vppqqtEMc8cTPFYMzz1zJPpPuXHK6TZqwK2kWi5rHwTRU1cRn19CnIHNYMTjhG+v9yoh9qELcZzOjR0qAvmbhRitNojibuBIHqFan0LzEt7PX9KLgdooNA7P4r5kv9mGtRv9a5HapW1rZ5hIOYVBI6BqV0O03UHXc50baycFiaDrip8VeUZJrconCuDINrnvkwxDF6N/XuU7HeTsIMkdOehr6VzK77Ja20jYOCAqXOdSpd0119HrW7dkV6Mdike2SMeMwSEnD/UKg06dyvpfcpJx7P8Agt+093B8YlYc251/kOvq1WHZDE21RAgitc6UqADxSOdbt0S/ZYHVOozzqDuK27mLf2uNn4sJI/pbnXo0Wrp2qMPUp2XRF9ItRiKlehqybzZPgVbLs5GLs2d0KpXp4kvmyfAq23ZyMXZs7oURDNlERWICIiAIiIAiIgCIiAhtquRb20PzWqOCkdquRb20PzWqNXOfJKOR3xDitczagVlk108ZxzUXa7jAaSQG8YtJa4eMNQR6Cpm93YLZK4g0E0mYGfjHT1ry3zsfHxCM5KkUoRVpzI/xVYrpujVVl68B1jMVhlaXYq2lxBpTLg4xTXoXRFRvBB90lH/fPcYrytmNtxTZnmqlRzLwlsxWhrDo5jO8fdmqvcDftJJOgNB6Kk/3Vs8LMvASQTGtHskiFBXj1aW9Ro53qVQui1NwDBzNBHNlQA+o+9cs/lZr6VPUhtDLI4twZ4dG5gEnnICiRs9A3j2+V0sjvwtx1rWuFu9Xqx2OM0NKuO/m6qaKSsdyQtOIMBfvcc3es6LFGclweg8cX5ioXVdTADI2BsLdGjWQgnV1f/audyxHgqHfWnVuWpez2tBYKbySd1M1Vfru6mFgoAaZZnmokVKTvkvJxiq4LPatnYpCahzXD+FxHuWa6rgMZrwz3AaNcAR7vioS59pXTNfgqXx5k4eKW8xr010UhZtqcuMKc6hpRdMbyVplhtMNAeenp9aj7gYfpBtBo2Rpy3OaHD3grYsd5tlGSk7pj/eMVPwgV/pP+QtEFxp7ox5dr1dmWJERbzyyoXlycvmv+BVuuzkYuzZ3QqhePJy+Y/ulW+7ORi7NndCrEM2URFcgIiIAiIgCIiAIiICG2r5FvbQ/NaoxSe1nIt7aH5rVFLnPklHPrxjLrTKB4pL2uNKgO4V5AI35OrTpUNLdrmioIeCXDKteKaaHPWuldCs+0JItcxBIPCOzBodV8WS9HNLcXGwmvMcySc/SfWsLaujWro6J4IcrNODun/8ABqviovgokDorQRXlWa614JoJ15wVelsw+RGfJ5mVvwgXKLXY3t/FGWys86PMj0txBcyuKwjgqu1LzXdQNc5tP9512+RlQQd4I9a4/MeBkENCa1xmmQdpr0lcs6+pPua+ll9DXbckIJA3NYrTfRHFb4xWiZt29LFY6EvrUmvqWCSPThLYwT2MyxuDiSXHMg5jqKgDsphdxHBo34nUUwP2iR5a0cHGDTHSpNNcI/uVvWewQNzdG6U7y99anpGi6xk4LZnNwjkdyNi6pbPEwNxsrlplU9BXkFnhmNWmvGoaH1qQgsEEoo6COg/7bcusr6tdnjs7SY2NblkGgDM81FST9SXV0jGxjYiQzd0/3VyuCy/9XTEPXur0cyoTHb3nM096vmyV6MnhIZ/0nuidzFzdSOjP3LV0sbswdXJrbuTa8Xq+XLaeeU+3n7KTzH90q43ZyMXZs7oVMtx+yk8x3dKud2cjF2bO6FWJLNlERXICIiAIiIAiIgCIiAhdrORb20PzWqKqpXa3kG9tD81qiarnPklHOL3svCWu0jOoEj2052DFQ9YBHqUVJAWhhNOO3EOemJzc/S0qdtrw23SuOgJJzAq2rcQHOaVyWtaoW0DXZ8HCQHA6iKeVhI3GuRWGS3ZqT2Lr4IORtHaN7q6AFz/wQclaPPZ3Sr9JIGglxoAKknQBa8H9tHDJ5mfShrdsxZ5XF7muBcanC9wBPPTRRt4bZNaaQsx/zONAeoar5sW2YJpMzCD+JprTrBVHnwt02Xjjyx3Rz+/m8DaJIzq15Ho3H0inrWOC88Jbzb1ZvCjdGJrbXFm2gElOb8D+rd6lz2yTA5Erjkxbm/DmtIvkb2yMFBTILNZbCymY9/xVcsN5hmVRkvLRtGGHWnpXDw36GlTXqXZkbQMsupRl8UNK6A19SqX1xA1KjbdtQ+clse/Iu6OYdK6xxSltRwyZYx3sy7QX/mWxGhFeNzHnHO7m9e5T/gmv0QzGzuP2coAaa6SipFfOqR1gLl9qm4+EEkA5k76arasVoIINaHoyNa863Y8ahGkebkyPI7Z+qF8yaHqUVslb32ixwSyDjPZU/wA1CQHekAH0qTmPFd1H4K5xKdbuSk8x3dKul2cjF2bO6FSrdyUnmO7pV1uzkYuzZ3QqxBsoiK4CIiAIiIAiIgCIiAhNruQb20PzWqIqpfa/kG9tD81qhQVznySjne00RNomcAaBwqdwLhlXmrQ+paUExwuBdkGFrQTuc9tWtr6Tl0qW2h5S1efD3XLTfCWxvJawk8C3IA4WuiD2kbw48Wp3knVYJL6ma4vYu/ghPFtI/mj+DlKbbXjRzIfw5OkANKiuTfj7lEeCF33kdme+tva0PZa2vbq5gDct+bT6c1ebawbfNysUnlIwSR/ggcRUEanIOFRv109KRuc5payAVoWlxGdaNFSSMj+ZbU3DuJq6Nu52WXGGIg1BG4fBYJYntDibQ0HN1GuAxOAPMRzBZ6+Ukd7+bk1ss39osk1nfpRzB0B7T8CuH31ZnQyOAqKEgjmINCutxbQR3XYjPKC6SVx4GIGjn4RSpO5u8npGpIXLLVehthfM9rQ973FzW5AEmuVT0rbitY4tnHZzkkQ/7c/eVqzSk6kqVbdeVSom1toaLvFp8FJKSW5h1NFljtZZkzTP0nn+HqWsTTLn16l4Fc5H2xppX1rM99BhH+6LC16B2/f7lALhdfhAt0DAxk7sLQA0Oax9GjINGJpNBorVcnhXne5kU8Ub+EeI8TascMZDQTSoNK7gFyVp/wB/wpPZx1bXZh/8iL5jUYpHdLfyUnmO7pV2uzkYuzZ3QqTb+Tk8x3dKu12cjF2bO6FESjNlERXAREQBERAEREAREQEHthyA7aH5rVBBynNs/u47aH5rVXA9cp8kopt/WnDaJmloc1xZUEkHitFKEaannWOzWhrqAGjjgDQ6o4zbK6IZg73Yd4OfQvjaX7zJ/T3GqMCwyf1M1xWx0XwVvJmthIwklhLRkGkukqAOhXO+rpbaGYScLgatcNWn/Co3gjP2lo8yP4uXSlqwpSx0/v7nHI2p2jnNq2ZtLTTBj6WuGfrXzaLpbZIjPbiGsbpG0gvkduYNwr8Kro64b4Xb+Mlt4EZss4AoakGRwDnk0PU30Ksekxp2W/qJtUVPbK/H2yYyPyFMLGDxY2DxWN/ud5qoy5JcOMnNuWW8nPxR1DPmyU7tJdzHQWaeFrWY2sZK1taNlcwSNPGJ1DvcF69ojut7WHCXSwueRlVkmLCDTUYWh1P510eROP5ohRaZHy3005Uw+8LXgspnkaxhaHPIALiQ0uJoG1AOea+bRczI5Gh8uJhs/wC0Y446jAQS1rcbm1JIw13EgUWHZs/vlmppw8XzG6qdqbiS5ybqRr3lZuClfGS1xaSHFtaYhkQCQCeui27tu1k09niZJi4UMMhDS3gyamRgr4xa1uuhJWte33ift5fmOVtu/DHeNjETGsa+zRktADqF0EkhOJwJrU+NWp6lE5NR/BVLcrNpt77SGRRwxgNJMbYIayEHc4tqX059dSarQliLagggg0IIoQRuI1BVkhle+wvmcHTSOnayQ4ngtibGHRj7Mghpc52WQqBzBRF82mSSZz524ZThxDCW0owAEg1NaAa5qYPeg0RztFLbKN/fbL28XfCilMbHD9+svat92a6Pgqdwt5+zk8x3dKu92cjF2bO6FR7fycnmO7pV4uzkYuzZ3QoiczZREVwEREAREQBERAEREBA7a/dh20PzWqsAqzbbfdh20PzWqrrlk5JRTNovvEn9Pcao0KS2i+8P/p7jVHBYJ+ZmyPCL54JT9raPMZ3iulrjmxm0UFg4ea0uwt4NoaAKve/Fkxjd516BQk0ChtqPC9abQCyyt/ZozliBD5nDzqUZ6KnpWzp/IZ8vmOo7Y7e2W7wWyO4SemUEZBf0F50jHXnzAr89XteRtE0szxQySPeRWtMbi6leYVp6FFyPqSSSSSSSTUknMkk6npX1BUuaG1LiQGhtcWKuWGm+q7FUXexPBcbLOTHHaLJBhcRkySOzte14r6R05BRn7U2Wx2s442OlnifFG6WNr+CjBaAGk1ybhHThNFCWmKeRskj+Ec2Ihr3vcSGvc4Nw1cc3VpkM960CVyWNd+3z2LuRN2m3B1hhYQeED5I8XPAwslDf+cg/4LVuS1thmZK5pfwbg9rQ4Nq5pq2pINAtq1WThOCYXRWYMYGNjnmcXklznmSQsjpGXF+jsNABuWSz3O1sdt4bFw1nDAACODGOQNxYgauNK0GlDXPcTilXf/bG9mK1XpE4yObZmNdIXEudLI8txmrsIqAN4rSorkvZL+lMjJG4GPYwMY5kbatYG4QONXQZV1oStCVkYjjLXkyHHwjMJAjo6jKO/FUVOWixAGhNDQamhoK6VO5XUYkWzZjvGRrnOZI+NzsnGNxixcwIjoKLVL66/wCneVIfQU/Aifg3cG7Ga0OTGAEyHmaamnPhK9stxSyUDcAkLcTYnSASvbTFVrekZgEgkZgUTVEUyLJU3sSP3+zdp8GuKwQXQDZ/2iSVrI+EwYWjHLXCXZNBFHaUDiMiSSBSs1cV2tgvWyMY4vY4CRriMJwvge4AgHIprT2FOrOsW/k5PMd3Sr1dnIxdmzuhUW3cnJ5ju6Vers5GLs2d0K0TkbKIisAiIgCIiAIiIAiIgIDbb7sO2h+a1VdWnbX7sO2h+a1Vei5ZOSUUvaP7w/8Ap7jVrWmxljWuJBDhXKtWmgND6D8VtbSfeH9Te4FhtNqa6NjRXEKYtMPEZhFOvVYZcs1x4RW9quRb2g7r1pbO3bFOJuEfIDFC+bCxrKObHhqMbq0PG/hK39qvu/8A9je65aexDuPa6iv7haMufOPJd8baxNopLzmvbLuiNkbaYTI37bgZI5XMeQ7Bja5j2tbUU1BC3tk7UBbLBwUZjNcEj6l3DkuOJwqOL/DxeYheQPjtVhmHBiF1kpIzg3vMcnCuwuD2vc4l+QAdXmGQFFJxzF9tudxoKwQmjWhrRxpNGtAAHUrSls0/v7FUt0yNZITYrxBJoLRAQKmgJmfUgbq5LT2WgBfLKQCLNZ5JwDoXsoIwegOcHf0ras0TnWK8cLSf3iGtAT4sjy7TmGZ5lH7NXq2zzF0jS6KSN0UrRqY30rSu8EA+tW30yr5siPVWRpfWpJJJJJJzJJzJJ3kqduaQmy28k1PB2cVPRMAPcAPQtWS7IA6otcZhrkRHKZsPMY8FA7rcAswvaENtTWxyBs/BtYMTBwbITVlXZ4nGgrkN+ZrlaT1LZdvdELbkkzHE03WWwtpIeO19X4y6cRlzzliyFQNBpSmS2f297pL0jJ+yEVoIYAAwObM0B+EfizJJ1NVAvv8AB/ZwyFtbPyeN73knFjBcGloJxZ6dGYWWC12xzpXRRlpmrwmGzijq5kVe00BOZFaErm4P1/f+bL6u3zYz3gHOslgLg97AbQX5OdRjZW5HmAaDTmAUlbLO5t5G1HKzcI2YTjkzFhBwtI1cfEDda0yUTDdNuMfBDG2ImpYZQ1hJ1q0HP1L7h2NmPjPjaOjE6lfQFVyguZL1/ZKjLsfFpna+xPq+Nr32wzcHwgLxG6PDmG1pQnQ50FVNXLao5b1sRikDw2IRniPbR0VmkBIxAVB3dSxR7A0DuEkfxKY8LGsw4jQVxEqc2T2bhgtMcjcZe3FQudzxuacgANCVCzY1Kk3/ANDhKnZebePs5PMd3SrzdnIxdmzuhUW3O+zk8x3dKvV2cjF2bO6FriZjZREVgEREAREQBERAEREBBbZCtnHbQ/Naq0WUVo2sFYW9tD81qhJYlynySjn20chbaXEa0b72AFaYcx+vEdQUpoaUBr0nVWLaHZ90rjIx1H7wfFNBQdSqU8T4nYZGlp6dD1HQrFNNM1QaaIzan7ufPb/5KE2fviOzcK50bpXSRuiI4QMYI34S41wkl3F6B/a5Q2KOcOZKMTaB1KkZg5ZghbVmuSztphhjByzLAT63KI54xjpaLPE5O0znr7yxRmGzxBkbnBz2tLpJJS3xeEfqQKmjQAKmuuakWy3hIWOYxzDG3BGWwxxGNmmFjiA4D0710m0QRxulaw1DQODIoKnEwHIa5F3qWOCVgZIHNq44cB/hIJxesKZdVvWlfncLD62c/wDq5bZOVk114Sdz8zqaCua24NhXUJfLk2mLDGaNrpUk7+pX57nOxcHE4B0bGGgP4C04shvwe8rJ+x2hweMAAfgxVIHieLTOoVfHyvj9Inw4Ln3KjHsFGwvDxI4sbjcHPA4pIFeIBzjetpuzlnjIbwLPwmrgX5OAI8evOrUbpmeSZJQCQAaVNQMgDoKLIy4Wfie53UAPjVGs0u/8hSxrsRMtiii4UMLasc0Mw4QCDXEaDWmQy519Wl0dZAzMHDgPGy0Ls3Z84rT0BTkd0wj8JPW4/wBqLOyyxjSNv/EH4p/TyfYeNErs1pa7hQxpo/BhoAMOHxhhFciencK1Oa+nRyPx0idR7muzByLa6HIfiOqsuLmy6l4XFXXTd2Ueb7EJ+yWh3CEgDhCC8VFCQajnIzWzdt1ljg5zhUVpTpFFI0X0AukeninZSWZtUfNsaOCk8x3dKvN2cjF2bO6FRbbycnmO7pV6uzkYuzZ3QtcTgzZREViAiIgCIiAItU3jECQZG1BwnP8AENW9fQvReEXlGf8ANu7XegNlFqtvKE1pLGaa8duVdN69beERrSRmQqeO3IA0JQEdtZyLe2h+a1RBKnr5shtMIbE9oONjg4jE37N4JGRHMRqoz6CtHlIfZyfnVZKySPcta1WRkgwvYHA7iFLm4LR5SH2cn5159XrR5SH2Un51TQLKg3ZiNriY3OaDq08anUdfXVbLLkjGuI+kD+ys31etHlYfZSfnT6vWjykPspPzrm+ng3dHRZpdyAju6IaRj01PxWyxgHitaOoAKV+rto8pD7KT86fVy0eVh9lJ+dWWJLhEPI3yyMLivFJ/Vy0eVh9lJ+dPq3aPKw+yf+dW0srqIui8DVK/Vu0eVh9lJ+dPq5aPKw+yk/Op0sWReFe4VJ/Vy0eVh9lJ+de/V20eVh9lJ+dNLFkZhTApP6u2jysPspPzp9XbR5WH2Un500siyNwL0NUl9XrR5WH2Un50+r1o8rD7KT86nSLIe3N+yk8x3dKvF2cjF2bO6FXJ9mrQ5rm8LCMTSOSkyqKfxqz2WLAxja1wtArz0FKqyRBlREUgIiIAiIgI+Txyku/qPeREA/8Az4lYxp6/ivEQElDp6T8V9oiAIiIAiIgCIiAIiIAiIgCIiAIiIAiIgCIiAIiIAiIgCI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kumimoji="0" lang="en-AU" sz="2800">
              <a:solidFill>
                <a:srgbClr val="FFFFFF"/>
              </a:solidFill>
              <a:latin typeface="Times New Roman" pitchFamily="18" charset="0"/>
            </a:endParaRPr>
          </a:p>
        </p:txBody>
      </p:sp>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5" y="620688"/>
            <a:ext cx="708646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6095037"/>
            <a:ext cx="8461787" cy="646331"/>
          </a:xfrm>
          <a:prstGeom prst="rect">
            <a:avLst/>
          </a:prstGeom>
        </p:spPr>
        <p:txBody>
          <a:bodyPr wrap="square">
            <a:spAutoFit/>
          </a:bodyPr>
          <a:lstStyle/>
          <a:p>
            <a:r>
              <a:rPr kumimoji="0" lang="en-AU" sz="1800" dirty="0">
                <a:solidFill>
                  <a:srgbClr val="000000"/>
                </a:solidFill>
                <a:latin typeface="Times New Roman" pitchFamily="18" charset="0"/>
              </a:rPr>
              <a:t>http://filipspagnoli.wordpress.com/stats-on-human-rights/statistics-on-poverty/statistics-on-poverty-and-absolute-income-levels/</a:t>
            </a:r>
          </a:p>
        </p:txBody>
      </p:sp>
      <p:sp>
        <p:nvSpPr>
          <p:cNvPr id="8" name="Rectangle 2"/>
          <p:cNvSpPr txBox="1">
            <a:spLocks noChangeArrowheads="1"/>
          </p:cNvSpPr>
          <p:nvPr/>
        </p:nvSpPr>
        <p:spPr bwMode="auto">
          <a:xfrm>
            <a:off x="251520" y="2148517"/>
            <a:ext cx="8712968" cy="2520280"/>
          </a:xfrm>
          <a:prstGeom prst="rect">
            <a:avLst/>
          </a:prstGeom>
          <a:solidFill>
            <a:schemeClr val="tx1">
              <a:alpha val="64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pPr algn="l">
              <a:defRPr/>
            </a:pPr>
            <a:r>
              <a:rPr lang="pt-BR" sz="3200" b="1" dirty="0" smtClean="0">
                <a:solidFill>
                  <a:schemeClr val="bg2"/>
                </a:solidFill>
                <a:effectLst/>
                <a:ea typeface="Times New Roman"/>
              </a:rPr>
              <a:t>Dezempenu Objetivu </a:t>
            </a:r>
            <a:r>
              <a:rPr lang="pt-BR" sz="3200" b="1" dirty="0">
                <a:solidFill>
                  <a:schemeClr val="bg2"/>
                </a:solidFill>
                <a:effectLst/>
                <a:ea typeface="Times New Roman"/>
              </a:rPr>
              <a:t>Nasoens Unidus </a:t>
            </a:r>
            <a:r>
              <a:rPr lang="pt-BR" sz="3200" b="1" dirty="0" smtClean="0">
                <a:solidFill>
                  <a:schemeClr val="bg2"/>
                </a:solidFill>
                <a:effectLst/>
                <a:ea typeface="Times New Roman"/>
              </a:rPr>
              <a:t>nian </a:t>
            </a:r>
            <a:r>
              <a:rPr lang="pt-BR" sz="3200" b="1" dirty="0">
                <a:solidFill>
                  <a:schemeClr val="bg2"/>
                </a:solidFill>
                <a:effectLst/>
                <a:ea typeface="Times New Roman"/>
              </a:rPr>
              <a:t>hatudu efetivu</a:t>
            </a:r>
            <a:r>
              <a:rPr lang="en-AU" sz="3200" b="1" dirty="0" smtClean="0">
                <a:solidFill>
                  <a:srgbClr val="FFC000"/>
                </a:solidFill>
                <a:effectLst/>
                <a:ea typeface="Times New Roman"/>
              </a:rPr>
              <a:t/>
            </a:r>
            <a:br>
              <a:rPr lang="en-AU" sz="3200" b="1" dirty="0" smtClean="0">
                <a:solidFill>
                  <a:srgbClr val="FFC000"/>
                </a:solidFill>
                <a:effectLst/>
                <a:ea typeface="Times New Roman"/>
              </a:rPr>
            </a:br>
            <a:r>
              <a:rPr lang="en-AU" sz="3200" b="1" dirty="0" smtClean="0">
                <a:solidFill>
                  <a:srgbClr val="FFC000"/>
                </a:solidFill>
                <a:effectLst/>
                <a:ea typeface="Times New Roman"/>
              </a:rPr>
              <a:t/>
            </a:r>
            <a:br>
              <a:rPr lang="en-AU" sz="3200" b="1" dirty="0" smtClean="0">
                <a:solidFill>
                  <a:srgbClr val="FFC000"/>
                </a:solidFill>
                <a:effectLst/>
                <a:ea typeface="Times New Roman"/>
              </a:rPr>
            </a:br>
            <a:r>
              <a:rPr lang="en-AU" sz="3200" b="1" dirty="0" smtClean="0">
                <a:solidFill>
                  <a:schemeClr val="accent6">
                    <a:lumMod val="50000"/>
                  </a:schemeClr>
                </a:solidFill>
                <a:effectLst/>
                <a:ea typeface="Times New Roman"/>
              </a:rPr>
              <a:t>The </a:t>
            </a:r>
            <a:r>
              <a:rPr lang="en-AU" sz="3200" b="1" dirty="0">
                <a:solidFill>
                  <a:schemeClr val="accent6">
                    <a:lumMod val="50000"/>
                  </a:schemeClr>
                </a:solidFill>
                <a:effectLst/>
                <a:ea typeface="Times New Roman"/>
              </a:rPr>
              <a:t>United Nation goals </a:t>
            </a:r>
            <a:r>
              <a:rPr lang="en-AU" sz="3200" b="1" dirty="0" smtClean="0">
                <a:solidFill>
                  <a:schemeClr val="accent6">
                    <a:lumMod val="50000"/>
                  </a:schemeClr>
                </a:solidFill>
                <a:effectLst/>
                <a:ea typeface="Times New Roman"/>
              </a:rPr>
              <a:t>are being effectively performed </a:t>
            </a:r>
            <a:endParaRPr lang="en-AU" sz="3200" b="1" dirty="0">
              <a:solidFill>
                <a:schemeClr val="accent6">
                  <a:lumMod val="50000"/>
                </a:schemeClr>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val="25358536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4209" y="2175470"/>
            <a:ext cx="7022207" cy="4133850"/>
            <a:chOff x="1187624" y="980728"/>
            <a:chExt cx="7022207" cy="4133850"/>
          </a:xfrm>
        </p:grpSpPr>
        <p:pic>
          <p:nvPicPr>
            <p:cNvPr id="1026" name="Picture 2" descr="http://upload.wikimedia.org/wikipedia/commons/thumb/6/6b/Kuznets_curve.png/800px-Kuznets_cur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734175" cy="4133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2204864"/>
              <a:ext cx="64807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 name="Rectangle 5"/>
            <p:cNvSpPr/>
            <p:nvPr/>
          </p:nvSpPr>
          <p:spPr>
            <a:xfrm>
              <a:off x="3275856" y="4581128"/>
              <a:ext cx="2808312" cy="53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
        <p:nvSpPr>
          <p:cNvPr id="8" name="Title 3"/>
          <p:cNvSpPr txBox="1">
            <a:spLocks/>
          </p:cNvSpPr>
          <p:nvPr/>
        </p:nvSpPr>
        <p:spPr bwMode="auto">
          <a:xfrm>
            <a:off x="3382441" y="5775870"/>
            <a:ext cx="4176464"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AU" sz="4000" dirty="0" smtClean="0">
                <a:solidFill>
                  <a:prstClr val="black"/>
                </a:solidFill>
              </a:rPr>
              <a:t>Stress</a:t>
            </a:r>
            <a:endParaRPr lang="en-AU" sz="4000" dirty="0">
              <a:solidFill>
                <a:prstClr val="black"/>
              </a:solidFill>
            </a:endParaRPr>
          </a:p>
        </p:txBody>
      </p:sp>
      <p:sp>
        <p:nvSpPr>
          <p:cNvPr id="9" name="Rectangle 2"/>
          <p:cNvSpPr txBox="1">
            <a:spLocks noChangeArrowheads="1"/>
          </p:cNvSpPr>
          <p:nvPr/>
        </p:nvSpPr>
        <p:spPr>
          <a:xfrm>
            <a:off x="251520" y="0"/>
            <a:ext cx="8784976" cy="2175470"/>
          </a:xfrm>
          <a:prstGeom prst="rect">
            <a:avLst/>
          </a:prstGeom>
          <a:solidFill>
            <a:schemeClr val="bg1"/>
          </a:solidFill>
          <a:ln>
            <a:solidFill>
              <a:schemeClr val="bg1"/>
            </a:solidFill>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AU" sz="3600" b="1" dirty="0" err="1"/>
              <a:t>Ita</a:t>
            </a:r>
            <a:r>
              <a:rPr lang="en-AU" sz="3600" b="1" dirty="0"/>
              <a:t> </a:t>
            </a:r>
            <a:r>
              <a:rPr lang="en-AU" sz="3600" b="1" dirty="0" err="1"/>
              <a:t>ida-idak</a:t>
            </a:r>
            <a:r>
              <a:rPr lang="en-AU" sz="3600" b="1" dirty="0"/>
              <a:t> </a:t>
            </a:r>
            <a:r>
              <a:rPr lang="en-AU" sz="3600" b="1" dirty="0" err="1"/>
              <a:t>persija</a:t>
            </a:r>
            <a:r>
              <a:rPr lang="en-AU" sz="3600" b="1" dirty="0"/>
              <a:t> </a:t>
            </a:r>
            <a:r>
              <a:rPr lang="en-AU" sz="3600" b="1" dirty="0" err="1"/>
              <a:t>servisu</a:t>
            </a:r>
            <a:r>
              <a:rPr lang="en-AU" sz="3600" b="1" dirty="0"/>
              <a:t> </a:t>
            </a:r>
            <a:r>
              <a:rPr lang="en-AU" sz="3600" b="1" dirty="0" err="1"/>
              <a:t>ho</a:t>
            </a:r>
            <a:r>
              <a:rPr lang="en-AU" sz="3600" b="1" dirty="0"/>
              <a:t> </a:t>
            </a:r>
            <a:r>
              <a:rPr lang="en-AU" sz="3600" b="1" dirty="0" err="1"/>
              <a:t>efetivu</a:t>
            </a:r>
            <a:r>
              <a:rPr lang="en-AU" sz="3600" b="1" dirty="0"/>
              <a:t> </a:t>
            </a:r>
            <a:r>
              <a:rPr lang="en-AU" sz="3600" b="1" dirty="0" err="1"/>
              <a:t>hodi</a:t>
            </a:r>
            <a:r>
              <a:rPr lang="en-AU" sz="3600" b="1" dirty="0"/>
              <a:t> </a:t>
            </a:r>
            <a:r>
              <a:rPr lang="en-AU" sz="3600" b="1" dirty="0" err="1"/>
              <a:t>hatun</a:t>
            </a:r>
            <a:r>
              <a:rPr lang="en-AU" sz="3600" b="1" dirty="0"/>
              <a:t> </a:t>
            </a:r>
            <a:r>
              <a:rPr lang="en-AU" sz="3600" b="1" dirty="0" smtClean="0"/>
              <a:t>STRESS EVENTUAL</a:t>
            </a:r>
          </a:p>
          <a:p>
            <a:pPr algn="l">
              <a:defRPr/>
            </a:pPr>
            <a:r>
              <a:rPr lang="en-AU" sz="3600" b="1" dirty="0" smtClean="0">
                <a:solidFill>
                  <a:schemeClr val="accent6">
                    <a:lumMod val="50000"/>
                  </a:schemeClr>
                </a:solidFill>
              </a:rPr>
              <a:t>We each need to work effectively to reduce STRESSFUL  EVENTS</a:t>
            </a:r>
            <a:endParaRPr lang="en-AU" sz="3600" b="1" dirty="0">
              <a:solidFill>
                <a:schemeClr val="accent6">
                  <a:lumMod val="50000"/>
                </a:schemeClr>
              </a:solidFill>
            </a:endParaRPr>
          </a:p>
        </p:txBody>
      </p:sp>
      <p:sp>
        <p:nvSpPr>
          <p:cNvPr id="10" name="Down Arrow 9"/>
          <p:cNvSpPr/>
          <p:nvPr/>
        </p:nvSpPr>
        <p:spPr>
          <a:xfrm>
            <a:off x="4644008" y="1816596"/>
            <a:ext cx="1080120" cy="892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3"/>
          <p:cNvSpPr txBox="1">
            <a:spLocks/>
          </p:cNvSpPr>
          <p:nvPr/>
        </p:nvSpPr>
        <p:spPr bwMode="auto">
          <a:xfrm>
            <a:off x="35496" y="2447354"/>
            <a:ext cx="3528392" cy="1125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id-ID" sz="4000" dirty="0" smtClean="0"/>
              <a:t>Prestasaun </a:t>
            </a:r>
            <a:r>
              <a:rPr lang="en-AU" sz="4000" dirty="0" smtClean="0">
                <a:solidFill>
                  <a:schemeClr val="accent6">
                    <a:lumMod val="50000"/>
                  </a:schemeClr>
                </a:solidFill>
              </a:rPr>
              <a:t>Performance</a:t>
            </a:r>
            <a:endParaRPr lang="en-AU" sz="4000"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0635466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348880"/>
            <a:ext cx="7920880" cy="909638"/>
          </a:xfrm>
        </p:spPr>
        <p:txBody>
          <a:bodyPr/>
          <a:lstStyle/>
          <a:p>
            <a:pPr algn="l" eaLnBrk="1" hangingPunct="1"/>
            <a:r>
              <a:rPr lang="en-AU" b="1" dirty="0">
                <a:solidFill>
                  <a:srgbClr val="FFC000"/>
                </a:solidFill>
              </a:rPr>
              <a:t/>
            </a:r>
            <a:br>
              <a:rPr lang="en-AU" b="1" dirty="0">
                <a:solidFill>
                  <a:srgbClr val="FFC000"/>
                </a:solidFill>
              </a:rPr>
            </a:br>
            <a:r>
              <a:rPr lang="en-AU" b="1" dirty="0" err="1"/>
              <a:t>Saida</a:t>
            </a:r>
            <a:r>
              <a:rPr lang="en-AU" b="1" dirty="0"/>
              <a:t> </a:t>
            </a:r>
            <a:r>
              <a:rPr lang="en-AU" b="1" dirty="0" err="1"/>
              <a:t>mak</a:t>
            </a:r>
            <a:r>
              <a:rPr lang="en-AU" b="1" dirty="0"/>
              <a:t> </a:t>
            </a:r>
            <a:r>
              <a:rPr lang="en-AU" b="1" dirty="0" err="1"/>
              <a:t>ita</a:t>
            </a:r>
            <a:r>
              <a:rPr lang="en-AU" b="1" dirty="0"/>
              <a:t> </a:t>
            </a:r>
            <a:r>
              <a:rPr lang="en-AU" b="1" dirty="0" smtClean="0"/>
              <a:t>halo </a:t>
            </a:r>
            <a:r>
              <a:rPr lang="en-AU" b="1" dirty="0" err="1" smtClean="0"/>
              <a:t>hodi</a:t>
            </a:r>
            <a:r>
              <a:rPr lang="en-AU" b="1" dirty="0" smtClean="0"/>
              <a:t> </a:t>
            </a:r>
            <a:r>
              <a:rPr lang="en-AU" b="1" dirty="0" err="1"/>
              <a:t>servisu</a:t>
            </a:r>
            <a:r>
              <a:rPr lang="en-AU" b="1" dirty="0"/>
              <a:t> </a:t>
            </a:r>
            <a:r>
              <a:rPr lang="en-AU" b="1" dirty="0" err="1" smtClean="0"/>
              <a:t>efektivu</a:t>
            </a:r>
            <a:r>
              <a:rPr lang="en-AU" b="1" dirty="0" smtClean="0"/>
              <a:t> </a:t>
            </a:r>
            <a:r>
              <a:rPr lang="en-AU" b="1" dirty="0" err="1" smtClean="0"/>
              <a:t>liu</a:t>
            </a:r>
            <a:r>
              <a:rPr lang="en-AU" b="1" dirty="0" smtClean="0"/>
              <a:t> </a:t>
            </a:r>
            <a:r>
              <a:rPr lang="en-AU" b="1" dirty="0"/>
              <a:t>tan </a:t>
            </a:r>
            <a:r>
              <a:rPr lang="en-AU" b="1" dirty="0" err="1" smtClean="0"/>
              <a:t>iha</a:t>
            </a:r>
            <a:r>
              <a:rPr lang="en-AU" b="1" dirty="0" smtClean="0"/>
              <a:t> </a:t>
            </a:r>
            <a:r>
              <a:rPr lang="en-AU" b="1" dirty="0" err="1"/>
              <a:t>nia</a:t>
            </a:r>
            <a:r>
              <a:rPr lang="en-AU" b="1" dirty="0"/>
              <a:t> </a:t>
            </a:r>
            <a:r>
              <a:rPr lang="en-AU" b="1" dirty="0" err="1" smtClean="0"/>
              <a:t>moris</a:t>
            </a:r>
            <a:r>
              <a:rPr lang="en-AU" b="1" dirty="0" smtClean="0"/>
              <a:t>? </a:t>
            </a:r>
            <a:br>
              <a:rPr lang="en-AU" b="1" dirty="0" smtClean="0"/>
            </a:br>
            <a:r>
              <a:rPr lang="en-AU" b="1" dirty="0">
                <a:solidFill>
                  <a:srgbClr val="FFC000"/>
                </a:solidFill>
              </a:rPr>
              <a:t/>
            </a:r>
            <a:br>
              <a:rPr lang="en-AU" b="1" dirty="0">
                <a:solidFill>
                  <a:srgbClr val="FFC000"/>
                </a:solidFill>
              </a:rPr>
            </a:br>
            <a:r>
              <a:rPr lang="en-AU" b="1" dirty="0" smtClean="0">
                <a:solidFill>
                  <a:schemeClr val="accent6">
                    <a:lumMod val="50000"/>
                  </a:schemeClr>
                </a:solidFill>
              </a:rPr>
              <a:t>What can we do in our own lives to work more effectively?</a:t>
            </a:r>
            <a:br>
              <a:rPr lang="en-AU" b="1" dirty="0" smtClean="0">
                <a:solidFill>
                  <a:schemeClr val="accent6">
                    <a:lumMod val="50000"/>
                  </a:schemeClr>
                </a:solidFill>
              </a:rPr>
            </a:br>
            <a:endParaRPr lang="en-AU"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2569147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591370"/>
            <a:ext cx="7920880" cy="909638"/>
          </a:xfrm>
        </p:spPr>
        <p:txBody>
          <a:bodyPr/>
          <a:lstStyle/>
          <a:p>
            <a:pPr algn="l" eaLnBrk="1" hangingPunct="1"/>
            <a:r>
              <a:rPr lang="en-AU" b="1" dirty="0">
                <a:solidFill>
                  <a:srgbClr val="FFC000"/>
                </a:solidFill>
              </a:rPr>
              <a:t/>
            </a:r>
            <a:br>
              <a:rPr lang="en-AU" b="1" dirty="0">
                <a:solidFill>
                  <a:srgbClr val="FFC000"/>
                </a:solidFill>
              </a:rPr>
            </a:br>
            <a:r>
              <a:rPr lang="en-AU" b="1" dirty="0" err="1"/>
              <a:t>Atu</a:t>
            </a:r>
            <a:r>
              <a:rPr lang="en-AU" b="1" dirty="0"/>
              <a:t> halo </a:t>
            </a:r>
            <a:r>
              <a:rPr lang="en-AU" b="1" dirty="0" err="1"/>
              <a:t>servisu</a:t>
            </a:r>
            <a:r>
              <a:rPr lang="en-AU" b="1" dirty="0"/>
              <a:t> </a:t>
            </a:r>
            <a:r>
              <a:rPr lang="en-AU" b="1" dirty="0" err="1" smtClean="0"/>
              <a:t>efektivu</a:t>
            </a:r>
            <a:r>
              <a:rPr lang="en-AU" b="1" dirty="0" smtClean="0"/>
              <a:t> </a:t>
            </a:r>
            <a:r>
              <a:rPr lang="en-AU" b="1" dirty="0" err="1" smtClean="0"/>
              <a:t>liu</a:t>
            </a:r>
            <a:r>
              <a:rPr lang="en-AU" b="1" dirty="0" smtClean="0"/>
              <a:t> </a:t>
            </a:r>
            <a:r>
              <a:rPr lang="en-AU" b="1" dirty="0"/>
              <a:t>tan </a:t>
            </a:r>
            <a:r>
              <a:rPr lang="en-AU" b="1" dirty="0" err="1"/>
              <a:t>ita</a:t>
            </a:r>
            <a:r>
              <a:rPr lang="en-AU" b="1" dirty="0"/>
              <a:t> </a:t>
            </a:r>
            <a:r>
              <a:rPr lang="en-AU" b="1" dirty="0" err="1"/>
              <a:t>bele</a:t>
            </a:r>
            <a:r>
              <a:rPr lang="en-AU" b="1" dirty="0"/>
              <a:t>:</a:t>
            </a:r>
            <a:br>
              <a:rPr lang="en-AU" b="1" dirty="0"/>
            </a:br>
            <a:r>
              <a:rPr lang="en-AU" b="1" dirty="0"/>
              <a:t>- </a:t>
            </a:r>
            <a:r>
              <a:rPr lang="en-AU" b="1" dirty="0" err="1"/>
              <a:t>Hadiak</a:t>
            </a:r>
            <a:r>
              <a:rPr lang="en-AU" b="1" dirty="0"/>
              <a:t> </a:t>
            </a:r>
            <a:r>
              <a:rPr lang="en-AU" b="1" dirty="0" err="1"/>
              <a:t>plano</a:t>
            </a:r>
            <a:r>
              <a:rPr lang="en-AU" b="1" dirty="0"/>
              <a:t> no </a:t>
            </a:r>
            <a:r>
              <a:rPr lang="en-AU" b="1" dirty="0" err="1"/>
              <a:t>jestaun</a:t>
            </a:r>
            <a:r>
              <a:rPr lang="en-AU" b="1" dirty="0"/>
              <a:t> </a:t>
            </a:r>
            <a:r>
              <a:rPr lang="en-AU" b="1" dirty="0" err="1"/>
              <a:t>tempu</a:t>
            </a:r>
            <a:r>
              <a:rPr lang="en-AU" b="1" dirty="0"/>
              <a:t> </a:t>
            </a:r>
            <a:br>
              <a:rPr lang="en-AU" b="1" dirty="0"/>
            </a:br>
            <a:r>
              <a:rPr lang="en-AU" b="1" dirty="0">
                <a:solidFill>
                  <a:srgbClr val="FFC000"/>
                </a:solidFill>
              </a:rPr>
              <a:t/>
            </a:r>
            <a:br>
              <a:rPr lang="en-AU" b="1" dirty="0">
                <a:solidFill>
                  <a:srgbClr val="FFC000"/>
                </a:solidFill>
              </a:rPr>
            </a:br>
            <a:r>
              <a:rPr lang="en-AU" b="1" dirty="0" smtClean="0">
                <a:solidFill>
                  <a:schemeClr val="accent6">
                    <a:lumMod val="50000"/>
                  </a:schemeClr>
                </a:solidFill>
              </a:rPr>
              <a:t>To work more effectively we can: </a:t>
            </a:r>
            <a:br>
              <a:rPr lang="en-AU" b="1" dirty="0" smtClean="0">
                <a:solidFill>
                  <a:schemeClr val="accent6">
                    <a:lumMod val="50000"/>
                  </a:schemeClr>
                </a:solidFill>
              </a:rPr>
            </a:br>
            <a:r>
              <a:rPr lang="en-AU" b="1" dirty="0" smtClean="0">
                <a:solidFill>
                  <a:schemeClr val="accent6">
                    <a:lumMod val="50000"/>
                  </a:schemeClr>
                </a:solidFill>
              </a:rPr>
              <a:t>- Improve planning and time management</a:t>
            </a:r>
            <a:br>
              <a:rPr lang="en-AU" b="1" dirty="0" smtClean="0">
                <a:solidFill>
                  <a:schemeClr val="accent6">
                    <a:lumMod val="50000"/>
                  </a:schemeClr>
                </a:solidFill>
              </a:rPr>
            </a:br>
            <a:endParaRPr lang="en-AU"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624185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591370"/>
            <a:ext cx="7920880" cy="909638"/>
          </a:xfrm>
        </p:spPr>
        <p:txBody>
          <a:bodyPr/>
          <a:lstStyle/>
          <a:p>
            <a:pPr algn="l" eaLnBrk="1" hangingPunct="1"/>
            <a:r>
              <a:rPr lang="en-AU" b="1" dirty="0" smtClean="0">
                <a:solidFill>
                  <a:srgbClr val="FFC000"/>
                </a:solidFill>
              </a:rPr>
              <a:t/>
            </a:r>
            <a:br>
              <a:rPr lang="en-AU" b="1" dirty="0" smtClean="0">
                <a:solidFill>
                  <a:srgbClr val="FFC000"/>
                </a:solidFill>
              </a:rPr>
            </a:br>
            <a:r>
              <a:rPr lang="es-ES" b="1" dirty="0" err="1"/>
              <a:t>Atu</a:t>
            </a:r>
            <a:r>
              <a:rPr lang="es-ES" b="1" dirty="0"/>
              <a:t> halo </a:t>
            </a:r>
            <a:r>
              <a:rPr lang="es-ES" b="1" dirty="0" err="1"/>
              <a:t>servisu</a:t>
            </a:r>
            <a:r>
              <a:rPr lang="es-ES" b="1" dirty="0"/>
              <a:t> </a:t>
            </a:r>
            <a:r>
              <a:rPr lang="es-ES" b="1" dirty="0" err="1" smtClean="0"/>
              <a:t>efektivu</a:t>
            </a:r>
            <a:r>
              <a:rPr lang="es-ES" b="1" dirty="0" smtClean="0"/>
              <a:t> </a:t>
            </a:r>
            <a:r>
              <a:rPr lang="es-ES" b="1" dirty="0" err="1" smtClean="0"/>
              <a:t>liu</a:t>
            </a:r>
            <a:r>
              <a:rPr lang="es-ES" b="1" dirty="0" smtClean="0"/>
              <a:t>, </a:t>
            </a:r>
            <a:r>
              <a:rPr lang="es-ES" b="1" dirty="0" err="1" smtClean="0"/>
              <a:t>ita</a:t>
            </a:r>
            <a:r>
              <a:rPr lang="es-ES" b="1" dirty="0" smtClean="0"/>
              <a:t> </a:t>
            </a:r>
            <a:r>
              <a:rPr lang="es-ES" b="1" dirty="0" err="1"/>
              <a:t>bele</a:t>
            </a:r>
            <a:r>
              <a:rPr lang="es-ES" b="1" dirty="0"/>
              <a:t>:</a:t>
            </a:r>
            <a:br>
              <a:rPr lang="es-ES" b="1" dirty="0"/>
            </a:br>
            <a:r>
              <a:rPr lang="es-ES" b="1" dirty="0"/>
              <a:t>- </a:t>
            </a:r>
            <a:r>
              <a:rPr lang="es-ES" b="1" dirty="0" err="1"/>
              <a:t>Hadiak</a:t>
            </a:r>
            <a:r>
              <a:rPr lang="es-ES" b="1" dirty="0"/>
              <a:t> </a:t>
            </a:r>
            <a:r>
              <a:rPr lang="es-ES" b="1" dirty="0" err="1" smtClean="0"/>
              <a:t>hahalok</a:t>
            </a:r>
            <a:r>
              <a:rPr lang="es-ES" b="1" dirty="0" smtClean="0"/>
              <a:t> </a:t>
            </a:r>
            <a:r>
              <a:rPr lang="es-ES" b="1" dirty="0" err="1" smtClean="0"/>
              <a:t>saudavel</a:t>
            </a:r>
            <a:r>
              <a:rPr lang="es-ES" b="1" dirty="0" smtClean="0"/>
              <a:t> (</a:t>
            </a:r>
            <a:r>
              <a:rPr lang="es-ES" b="1" dirty="0" err="1"/>
              <a:t>hahan</a:t>
            </a:r>
            <a:r>
              <a:rPr lang="es-ES" b="1" dirty="0"/>
              <a:t>, </a:t>
            </a:r>
            <a:r>
              <a:rPr lang="es-ES" b="1" dirty="0" err="1"/>
              <a:t>ejersisiu,toba</a:t>
            </a:r>
            <a:r>
              <a:rPr lang="es-ES" b="1" dirty="0"/>
              <a:t>, alcohol, no </a:t>
            </a:r>
            <a:r>
              <a:rPr lang="es-ES" b="1" dirty="0" err="1"/>
              <a:t>uja</a:t>
            </a:r>
            <a:r>
              <a:rPr lang="es-ES" b="1" dirty="0"/>
              <a:t> tabaco) </a:t>
            </a:r>
            <a:r>
              <a:rPr lang="es-ES" b="1" dirty="0">
                <a:solidFill>
                  <a:srgbClr val="FFC000"/>
                </a:solidFill>
              </a:rPr>
              <a:t/>
            </a:r>
            <a:br>
              <a:rPr lang="es-ES" b="1" dirty="0">
                <a:solidFill>
                  <a:srgbClr val="FFC000"/>
                </a:solidFill>
              </a:rPr>
            </a:br>
            <a:r>
              <a:rPr lang="en-AU" b="1" dirty="0">
                <a:solidFill>
                  <a:srgbClr val="FFC000"/>
                </a:solidFill>
              </a:rPr>
              <a:t/>
            </a:r>
            <a:br>
              <a:rPr lang="en-AU" b="1" dirty="0">
                <a:solidFill>
                  <a:srgbClr val="FFC000"/>
                </a:solidFill>
              </a:rPr>
            </a:br>
            <a:r>
              <a:rPr lang="en-AU" b="1" dirty="0" smtClean="0">
                <a:solidFill>
                  <a:schemeClr val="accent6">
                    <a:lumMod val="50000"/>
                  </a:schemeClr>
                </a:solidFill>
              </a:rPr>
              <a:t>To work more effectively we can: </a:t>
            </a:r>
            <a:br>
              <a:rPr lang="en-AU" b="1" dirty="0" smtClean="0">
                <a:solidFill>
                  <a:schemeClr val="accent6">
                    <a:lumMod val="50000"/>
                  </a:schemeClr>
                </a:solidFill>
              </a:rPr>
            </a:br>
            <a:r>
              <a:rPr lang="en-AU" b="1" dirty="0">
                <a:solidFill>
                  <a:schemeClr val="accent6">
                    <a:lumMod val="50000"/>
                  </a:schemeClr>
                </a:solidFill>
              </a:rPr>
              <a:t>- </a:t>
            </a:r>
            <a:r>
              <a:rPr lang="en-AU" b="1" dirty="0" smtClean="0">
                <a:solidFill>
                  <a:schemeClr val="accent6">
                    <a:lumMod val="50000"/>
                  </a:schemeClr>
                </a:solidFill>
              </a:rPr>
              <a:t>Improve our health </a:t>
            </a:r>
            <a:r>
              <a:rPr lang="en-AU" b="1" dirty="0">
                <a:solidFill>
                  <a:schemeClr val="accent6">
                    <a:lumMod val="50000"/>
                  </a:schemeClr>
                </a:solidFill>
              </a:rPr>
              <a:t>behaviours (food, exercise, sleep, alcohol. </a:t>
            </a:r>
            <a:r>
              <a:rPr lang="en-AU" b="1" dirty="0" smtClean="0">
                <a:solidFill>
                  <a:schemeClr val="accent6">
                    <a:lumMod val="50000"/>
                  </a:schemeClr>
                </a:solidFill>
              </a:rPr>
              <a:t>Tobacco use)</a:t>
            </a:r>
            <a:endParaRPr lang="en-AU"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201211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467544" y="2519362"/>
            <a:ext cx="8280920" cy="909638"/>
          </a:xfrm>
        </p:spPr>
        <p:txBody>
          <a:bodyPr/>
          <a:lstStyle/>
          <a:p>
            <a:pPr algn="l" eaLnBrk="1" hangingPunct="1"/>
            <a:r>
              <a:rPr lang="en-AU" sz="4000" b="1" dirty="0">
                <a:solidFill>
                  <a:srgbClr val="FFC000"/>
                </a:solidFill>
              </a:rPr>
              <a:t/>
            </a:r>
            <a:br>
              <a:rPr lang="en-AU" sz="4000" b="1" dirty="0">
                <a:solidFill>
                  <a:srgbClr val="FFC000"/>
                </a:solidFill>
              </a:rPr>
            </a:br>
            <a:r>
              <a:rPr lang="en-AU" sz="4000" b="1" dirty="0" err="1"/>
              <a:t>Atu</a:t>
            </a:r>
            <a:r>
              <a:rPr lang="en-AU" sz="4000" b="1" dirty="0"/>
              <a:t> halo </a:t>
            </a:r>
            <a:r>
              <a:rPr lang="en-AU" sz="4000" b="1" dirty="0" err="1"/>
              <a:t>servisu</a:t>
            </a:r>
            <a:r>
              <a:rPr lang="en-AU" sz="4000" b="1" dirty="0"/>
              <a:t> </a:t>
            </a:r>
            <a:r>
              <a:rPr lang="en-AU" sz="4000" b="1" dirty="0" err="1" smtClean="0"/>
              <a:t>efektivu</a:t>
            </a:r>
            <a:r>
              <a:rPr lang="en-AU" sz="4000" b="1" dirty="0" smtClean="0"/>
              <a:t> </a:t>
            </a:r>
            <a:r>
              <a:rPr lang="en-AU" sz="4000" b="1" dirty="0" err="1" smtClean="0"/>
              <a:t>liu</a:t>
            </a:r>
            <a:r>
              <a:rPr lang="en-AU" sz="4000" b="1" dirty="0" smtClean="0"/>
              <a:t> </a:t>
            </a:r>
            <a:r>
              <a:rPr lang="en-AU" sz="4000" b="1" dirty="0"/>
              <a:t>tan </a:t>
            </a:r>
            <a:r>
              <a:rPr lang="en-AU" sz="4000" b="1" dirty="0" err="1"/>
              <a:t>ita</a:t>
            </a:r>
            <a:r>
              <a:rPr lang="en-AU" sz="4000" b="1" dirty="0"/>
              <a:t> </a:t>
            </a:r>
            <a:r>
              <a:rPr lang="en-AU" sz="4000" b="1" dirty="0" err="1"/>
              <a:t>bele</a:t>
            </a:r>
            <a:r>
              <a:rPr lang="en-AU" sz="4000" b="1" dirty="0"/>
              <a:t>:</a:t>
            </a:r>
            <a:br>
              <a:rPr lang="en-AU" sz="4000" b="1" dirty="0"/>
            </a:br>
            <a:r>
              <a:rPr lang="en-AU" sz="4000" b="1" dirty="0"/>
              <a:t>- </a:t>
            </a:r>
            <a:r>
              <a:rPr lang="en-AU" sz="4000" b="1" dirty="0" err="1"/>
              <a:t>Hadiak</a:t>
            </a:r>
            <a:r>
              <a:rPr lang="en-AU" sz="4000" b="1" dirty="0"/>
              <a:t> </a:t>
            </a:r>
            <a:r>
              <a:rPr lang="en-AU" sz="4000" b="1" dirty="0" err="1"/>
              <a:t>ita</a:t>
            </a:r>
            <a:r>
              <a:rPr lang="en-AU" sz="4000" b="1" dirty="0"/>
              <a:t> </a:t>
            </a:r>
            <a:r>
              <a:rPr lang="en-AU" sz="4000" b="1" dirty="0" err="1"/>
              <a:t>nia</a:t>
            </a:r>
            <a:r>
              <a:rPr lang="en-AU" sz="4000" b="1" dirty="0"/>
              <a:t> </a:t>
            </a:r>
            <a:r>
              <a:rPr lang="en-AU" sz="4000" b="1" dirty="0" err="1"/>
              <a:t>abilidade</a:t>
            </a:r>
            <a:r>
              <a:rPr lang="en-AU" sz="4000" b="1" dirty="0"/>
              <a:t> </a:t>
            </a:r>
            <a:r>
              <a:rPr lang="en-AU" sz="4000" b="1" dirty="0" err="1"/>
              <a:t>sosial</a:t>
            </a:r>
            <a:r>
              <a:rPr lang="en-AU" sz="4000" b="1" dirty="0"/>
              <a:t> (</a:t>
            </a:r>
            <a:r>
              <a:rPr lang="en-AU" sz="4000" b="1" dirty="0" err="1"/>
              <a:t>dezemvolve</a:t>
            </a:r>
            <a:r>
              <a:rPr lang="en-AU" sz="4000" b="1" dirty="0"/>
              <a:t> </a:t>
            </a:r>
            <a:r>
              <a:rPr lang="en-AU" sz="4000" b="1" dirty="0" err="1"/>
              <a:t>relasaun</a:t>
            </a:r>
            <a:r>
              <a:rPr lang="en-AU" sz="4000" b="1" dirty="0"/>
              <a:t> </a:t>
            </a:r>
            <a:r>
              <a:rPr lang="en-AU" sz="4000" b="1" dirty="0" err="1"/>
              <a:t>positivu</a:t>
            </a:r>
            <a:r>
              <a:rPr lang="en-AU" sz="4000" b="1" dirty="0"/>
              <a:t>, </a:t>
            </a:r>
            <a:r>
              <a:rPr lang="en-AU" sz="4000" b="1" dirty="0" err="1"/>
              <a:t>aprende</a:t>
            </a:r>
            <a:r>
              <a:rPr lang="en-AU" sz="4000" b="1" dirty="0"/>
              <a:t> </a:t>
            </a:r>
            <a:r>
              <a:rPr lang="en-AU" sz="4000" b="1" dirty="0" err="1"/>
              <a:t>kona</a:t>
            </a:r>
            <a:r>
              <a:rPr lang="en-AU" sz="4000" b="1" dirty="0"/>
              <a:t> </a:t>
            </a:r>
            <a:r>
              <a:rPr lang="en-AU" sz="4000" b="1" dirty="0" err="1"/>
              <a:t>ba</a:t>
            </a:r>
            <a:r>
              <a:rPr lang="en-AU" sz="4000" b="1" dirty="0"/>
              <a:t> </a:t>
            </a:r>
            <a:r>
              <a:rPr lang="en-AU" sz="4000" b="1" dirty="0" err="1" smtClean="0"/>
              <a:t>familia</a:t>
            </a:r>
            <a:r>
              <a:rPr lang="en-AU" sz="4000" b="1" dirty="0" smtClean="0"/>
              <a:t> </a:t>
            </a:r>
            <a:r>
              <a:rPr lang="en-AU" sz="4000" b="1" dirty="0" err="1" smtClean="0"/>
              <a:t>efektivu</a:t>
            </a:r>
            <a:r>
              <a:rPr lang="en-AU" sz="4000" b="1" dirty="0" smtClean="0"/>
              <a:t>, </a:t>
            </a:r>
            <a:r>
              <a:rPr lang="en-AU" sz="4000" b="1" dirty="0" err="1"/>
              <a:t>sai</a:t>
            </a:r>
            <a:r>
              <a:rPr lang="en-AU" sz="4000" b="1" dirty="0"/>
              <a:t> </a:t>
            </a:r>
            <a:r>
              <a:rPr lang="en-AU" sz="4000" b="1" dirty="0" err="1"/>
              <a:t>lideransa</a:t>
            </a:r>
            <a:r>
              <a:rPr lang="en-AU" sz="4000" b="1" dirty="0"/>
              <a:t> </a:t>
            </a:r>
            <a:r>
              <a:rPr lang="en-AU" sz="4000" b="1" dirty="0" err="1"/>
              <a:t>diak</a:t>
            </a:r>
            <a:r>
              <a:rPr lang="en-AU" sz="4000" b="1" dirty="0" smtClean="0"/>
              <a:t>)</a:t>
            </a:r>
            <a:r>
              <a:rPr lang="en-AU" sz="1800" b="1" dirty="0"/>
              <a:t/>
            </a:r>
            <a:br>
              <a:rPr lang="en-AU" sz="1800" b="1" dirty="0"/>
            </a:br>
            <a:r>
              <a:rPr lang="en-AU" sz="1800" b="1" dirty="0" smtClean="0"/>
              <a:t/>
            </a:r>
            <a:br>
              <a:rPr lang="en-AU" sz="1800" b="1" dirty="0" smtClean="0"/>
            </a:br>
            <a:r>
              <a:rPr lang="en-AU" sz="4000" b="1" dirty="0" smtClean="0">
                <a:solidFill>
                  <a:schemeClr val="accent6">
                    <a:lumMod val="50000"/>
                  </a:schemeClr>
                </a:solidFill>
              </a:rPr>
              <a:t>To work more effectively we can: </a:t>
            </a:r>
            <a:br>
              <a:rPr lang="en-AU" sz="4000" b="1" dirty="0" smtClean="0">
                <a:solidFill>
                  <a:schemeClr val="accent6">
                    <a:lumMod val="50000"/>
                  </a:schemeClr>
                </a:solidFill>
              </a:rPr>
            </a:br>
            <a:r>
              <a:rPr lang="en-AU" sz="4000" b="1" dirty="0">
                <a:solidFill>
                  <a:schemeClr val="accent6">
                    <a:lumMod val="50000"/>
                  </a:schemeClr>
                </a:solidFill>
              </a:rPr>
              <a:t>- </a:t>
            </a:r>
            <a:r>
              <a:rPr lang="en-AU" sz="4000" b="1" dirty="0" smtClean="0">
                <a:solidFill>
                  <a:schemeClr val="accent6">
                    <a:lumMod val="50000"/>
                  </a:schemeClr>
                </a:solidFill>
              </a:rPr>
              <a:t>Improve our social </a:t>
            </a:r>
            <a:r>
              <a:rPr lang="en-AU" sz="4000" b="1" dirty="0">
                <a:solidFill>
                  <a:schemeClr val="accent6">
                    <a:lumMod val="50000"/>
                  </a:schemeClr>
                </a:solidFill>
              </a:rPr>
              <a:t>skills </a:t>
            </a:r>
            <a:r>
              <a:rPr lang="en-AU" sz="4000" b="1" dirty="0" smtClean="0">
                <a:solidFill>
                  <a:schemeClr val="accent6">
                    <a:lumMod val="50000"/>
                  </a:schemeClr>
                </a:solidFill>
              </a:rPr>
              <a:t>(develop positive </a:t>
            </a:r>
            <a:r>
              <a:rPr lang="en-AU" sz="4000" b="1" dirty="0">
                <a:solidFill>
                  <a:schemeClr val="accent6">
                    <a:lumMod val="50000"/>
                  </a:schemeClr>
                </a:solidFill>
              </a:rPr>
              <a:t>relationships, </a:t>
            </a:r>
            <a:r>
              <a:rPr lang="en-AU" sz="4000" b="1" dirty="0" smtClean="0">
                <a:solidFill>
                  <a:schemeClr val="accent6">
                    <a:lumMod val="50000"/>
                  </a:schemeClr>
                </a:solidFill>
              </a:rPr>
              <a:t>learn about effective parenting, be a wise leader)</a:t>
            </a:r>
            <a:endParaRPr lang="en-AU" sz="4000"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9141072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39552" y="1726704"/>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lang="en-US" sz="3400" b="0" i="0" kern="1200">
                <a:solidFill>
                  <a:schemeClr val="tx1"/>
                </a:solidFill>
                <a:latin typeface="Arial Narrow"/>
                <a:ea typeface="MS PGothic" pitchFamily="34" charset="-128"/>
                <a:cs typeface="Arial Narrow"/>
              </a:defRPr>
            </a:lvl1pPr>
            <a:lvl2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2pPr>
            <a:lvl3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3pPr>
            <a:lvl4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4pPr>
            <a:lvl5pPr algn="l" defTabSz="457200" rtl="0" eaLnBrk="0" fontAlgn="base" hangingPunct="0">
              <a:spcBef>
                <a:spcPct val="0"/>
              </a:spcBef>
              <a:spcAft>
                <a:spcPct val="0"/>
              </a:spcAft>
              <a:defRPr sz="3400">
                <a:solidFill>
                  <a:schemeClr val="tx1"/>
                </a:solidFill>
                <a:latin typeface="Arial Narrow" pitchFamily="-107" charset="0"/>
                <a:ea typeface="MS PGothic" pitchFamily="34" charset="-128"/>
                <a:cs typeface="Arial Narrow" pitchFamily="34" charset="0"/>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ctr" defTabSz="914400" eaLnBrk="1" fontAlgn="auto" hangingPunct="1">
              <a:spcBef>
                <a:spcPts val="0"/>
              </a:spcBef>
              <a:spcAft>
                <a:spcPts val="0"/>
              </a:spcAft>
              <a:defRPr/>
            </a:pPr>
            <a:r>
              <a:rPr lang="en-AU" sz="4400" kern="0" dirty="0" err="1" smtClean="0">
                <a:solidFill>
                  <a:prstClr val="white"/>
                </a:solidFill>
                <a:latin typeface="Times New Roman" pitchFamily="18" charset="0"/>
                <a:cs typeface="Times New Roman" pitchFamily="18" charset="0"/>
              </a:rPr>
              <a:t>Prevensaun</a:t>
            </a:r>
            <a:r>
              <a:rPr lang="en-AU" sz="4400" kern="0" dirty="0" smtClean="0">
                <a:solidFill>
                  <a:prstClr val="white"/>
                </a:solidFill>
                <a:latin typeface="Times New Roman" pitchFamily="18" charset="0"/>
                <a:cs typeface="Times New Roman" pitchFamily="18" charset="0"/>
              </a:rPr>
              <a:t> </a:t>
            </a:r>
            <a:r>
              <a:rPr lang="en-AU" sz="4400" kern="0" dirty="0" err="1" smtClean="0">
                <a:solidFill>
                  <a:prstClr val="white"/>
                </a:solidFill>
                <a:latin typeface="Times New Roman" pitchFamily="18" charset="0"/>
                <a:cs typeface="Times New Roman" pitchFamily="18" charset="0"/>
              </a:rPr>
              <a:t>Violencia</a:t>
            </a:r>
            <a:r>
              <a:rPr lang="en-AU" sz="4400" kern="0" dirty="0" smtClean="0">
                <a:solidFill>
                  <a:prstClr val="white"/>
                </a:solidFill>
                <a:latin typeface="Times New Roman" pitchFamily="18" charset="0"/>
                <a:cs typeface="Times New Roman" pitchFamily="18" charset="0"/>
              </a:rPr>
              <a:t> no </a:t>
            </a:r>
            <a:r>
              <a:rPr lang="en-AU" sz="4400" kern="0" dirty="0" err="1" smtClean="0">
                <a:solidFill>
                  <a:prstClr val="white"/>
                </a:solidFill>
                <a:latin typeface="Times New Roman" pitchFamily="18" charset="0"/>
                <a:cs typeface="Times New Roman" pitchFamily="18" charset="0"/>
              </a:rPr>
              <a:t>Rejolusan</a:t>
            </a:r>
            <a:r>
              <a:rPr lang="en-AU" sz="4400" kern="0" dirty="0" smtClean="0">
                <a:solidFill>
                  <a:prstClr val="white"/>
                </a:solidFill>
                <a:latin typeface="Times New Roman" pitchFamily="18" charset="0"/>
                <a:cs typeface="Times New Roman" pitchFamily="18" charset="0"/>
              </a:rPr>
              <a:t> </a:t>
            </a:r>
            <a:r>
              <a:rPr lang="en-AU" sz="4400" kern="0" dirty="0" err="1" smtClean="0">
                <a:solidFill>
                  <a:prstClr val="white"/>
                </a:solidFill>
                <a:latin typeface="Times New Roman" pitchFamily="18" charset="0"/>
                <a:cs typeface="Times New Roman" pitchFamily="18" charset="0"/>
              </a:rPr>
              <a:t>Konfliktu</a:t>
            </a:r>
            <a:endParaRPr lang="en-AU" sz="4400" kern="0" dirty="0" smtClean="0">
              <a:solidFill>
                <a:prstClr val="white"/>
              </a:solidFill>
              <a:latin typeface="Times New Roman" pitchFamily="18" charset="0"/>
              <a:cs typeface="Times New Roman" pitchFamily="18" charset="0"/>
            </a:endParaRPr>
          </a:p>
          <a:p>
            <a:pPr algn="ctr" defTabSz="914400" eaLnBrk="1" fontAlgn="auto" hangingPunct="1">
              <a:spcBef>
                <a:spcPts val="0"/>
              </a:spcBef>
              <a:spcAft>
                <a:spcPts val="0"/>
              </a:spcAft>
              <a:defRPr/>
            </a:pPr>
            <a:endParaRPr lang="en-AU" sz="4400" kern="0" dirty="0" smtClean="0">
              <a:solidFill>
                <a:prstClr val="white"/>
              </a:solidFill>
              <a:latin typeface="Times New Roman" pitchFamily="18" charset="0"/>
              <a:cs typeface="Times New Roman" pitchFamily="18" charset="0"/>
            </a:endParaRPr>
          </a:p>
          <a:p>
            <a:pPr algn="ctr" defTabSz="914400" eaLnBrk="1" fontAlgn="auto" hangingPunct="1">
              <a:spcBef>
                <a:spcPts val="0"/>
              </a:spcBef>
              <a:spcAft>
                <a:spcPts val="0"/>
              </a:spcAft>
              <a:defRPr/>
            </a:pPr>
            <a:r>
              <a:rPr lang="en-AU" sz="4400" kern="0" dirty="0">
                <a:solidFill>
                  <a:srgbClr val="FFFF00"/>
                </a:solidFill>
                <a:latin typeface="Times New Roman" pitchFamily="18" charset="0"/>
                <a:cs typeface="Times New Roman" pitchFamily="18" charset="0"/>
              </a:rPr>
              <a:t>Violence prevention and conflict resolution</a:t>
            </a:r>
            <a:endParaRPr lang="en-AU" sz="3200" kern="0" dirty="0" smtClean="0">
              <a:solidFill>
                <a:srgbClr val="FFFF00"/>
              </a:solidFill>
              <a:latin typeface="Times New Roman" pitchFamily="18" charset="0"/>
              <a:cs typeface="Times New Roman" pitchFamily="18" charset="0"/>
            </a:endParaRPr>
          </a:p>
        </p:txBody>
      </p:sp>
      <p:sp>
        <p:nvSpPr>
          <p:cNvPr id="9" name="Rectangle 4"/>
          <p:cNvSpPr>
            <a:spLocks noChangeArrowheads="1"/>
          </p:cNvSpPr>
          <p:nvPr/>
        </p:nvSpPr>
        <p:spPr bwMode="auto">
          <a:xfrm>
            <a:off x="1403648" y="4213076"/>
            <a:ext cx="6429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kumimoji="0" lang="en-US" sz="2800" dirty="0">
                <a:solidFill>
                  <a:prstClr val="white"/>
                </a:solidFill>
                <a:latin typeface="Times New Roman" pitchFamily="18" charset="0"/>
                <a:cs typeface="Arial" pitchFamily="34" charset="0"/>
              </a:rPr>
              <a:t>Professor John W Toumbourou, PhD</a:t>
            </a:r>
          </a:p>
        </p:txBody>
      </p:sp>
      <p:sp>
        <p:nvSpPr>
          <p:cNvPr id="10" name="Rectangle 6"/>
          <p:cNvSpPr>
            <a:spLocks noChangeArrowheads="1"/>
          </p:cNvSpPr>
          <p:nvPr/>
        </p:nvSpPr>
        <p:spPr bwMode="auto">
          <a:xfrm>
            <a:off x="1676698" y="5156894"/>
            <a:ext cx="58213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kumimoji="0" lang="en-US" sz="2800" dirty="0">
                <a:solidFill>
                  <a:prstClr val="white"/>
                </a:solidFill>
                <a:latin typeface="Times New Roman" pitchFamily="18" charset="0"/>
                <a:cs typeface="Arial" pitchFamily="34" charset="0"/>
              </a:rPr>
              <a:t>Chair in Health Psychology,</a:t>
            </a:r>
          </a:p>
          <a:p>
            <a:pPr algn="ctr"/>
            <a:r>
              <a:rPr kumimoji="0" lang="en-US" sz="2800" dirty="0" smtClean="0">
                <a:solidFill>
                  <a:prstClr val="white"/>
                </a:solidFill>
                <a:latin typeface="Times New Roman" pitchFamily="18" charset="0"/>
                <a:cs typeface="Arial" pitchFamily="34" charset="0"/>
              </a:rPr>
              <a:t>Deakin University Australia</a:t>
            </a:r>
            <a:endParaRPr kumimoji="0" lang="en-US" sz="2800" dirty="0">
              <a:solidFill>
                <a:prstClr val="white"/>
              </a:solidFill>
              <a:latin typeface="Times New Roman" pitchFamily="18" charset="0"/>
              <a:cs typeface="Arial" pitchFamily="34" charset="0"/>
            </a:endParaRPr>
          </a:p>
        </p:txBody>
      </p:sp>
    </p:spTree>
    <p:extLst>
      <p:ext uri="{BB962C8B-B14F-4D97-AF65-F5344CB8AC3E}">
        <p14:creationId xmlns:p14="http://schemas.microsoft.com/office/powerpoint/2010/main" val="38456844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467544" y="3140968"/>
            <a:ext cx="8676456" cy="909638"/>
          </a:xfrm>
        </p:spPr>
        <p:txBody>
          <a:bodyPr/>
          <a:lstStyle/>
          <a:p>
            <a:pPr algn="l" eaLnBrk="1" hangingPunct="1"/>
            <a:r>
              <a:rPr lang="en-AU" sz="4000" b="1" dirty="0" smtClean="0"/>
              <a:t>11-45-12.45 </a:t>
            </a:r>
            <a:r>
              <a:rPr lang="en-AU" sz="4000" b="1" dirty="0"/>
              <a:t>p</a:t>
            </a:r>
            <a:r>
              <a:rPr lang="en-AU" sz="4000" b="1" dirty="0" smtClean="0"/>
              <a:t>m</a:t>
            </a:r>
            <a:r>
              <a:rPr lang="en-AU" sz="4000" b="1" dirty="0"/>
              <a:t>: </a:t>
            </a:r>
            <a:r>
              <a:rPr lang="en-AU" sz="4000" b="1" dirty="0" err="1" smtClean="0"/>
              <a:t>Prevensaun</a:t>
            </a:r>
            <a:r>
              <a:rPr lang="en-AU" sz="4000" b="1" dirty="0" smtClean="0"/>
              <a:t> </a:t>
            </a:r>
            <a:r>
              <a:rPr lang="en-AU" sz="4000" b="1" dirty="0" err="1" smtClean="0"/>
              <a:t>Violencia</a:t>
            </a:r>
            <a:r>
              <a:rPr lang="en-AU" sz="4000" b="1" dirty="0" smtClean="0"/>
              <a:t> no </a:t>
            </a:r>
            <a:r>
              <a:rPr lang="en-AU" sz="4000" b="1" dirty="0" err="1" smtClean="0"/>
              <a:t>Rejolusaun</a:t>
            </a:r>
            <a:r>
              <a:rPr lang="en-AU" sz="4000" b="1" dirty="0" smtClean="0"/>
              <a:t> </a:t>
            </a:r>
            <a:r>
              <a:rPr lang="en-AU" sz="4000" b="1" dirty="0" err="1" smtClean="0"/>
              <a:t>Konfliktu</a:t>
            </a:r>
            <a:r>
              <a:rPr lang="en-AU" sz="4000" b="1" dirty="0" smtClean="0"/>
              <a:t> / </a:t>
            </a:r>
            <a:r>
              <a:rPr lang="en-AU" sz="4000" b="1" dirty="0">
                <a:solidFill>
                  <a:srgbClr val="C00000"/>
                </a:solidFill>
              </a:rPr>
              <a:t>Violence prevention and conflict </a:t>
            </a:r>
            <a:r>
              <a:rPr lang="en-AU" sz="4000" b="1" dirty="0" smtClean="0">
                <a:solidFill>
                  <a:srgbClr val="C00000"/>
                </a:solidFill>
              </a:rPr>
              <a:t>resolution</a:t>
            </a:r>
            <a:r>
              <a:rPr lang="en-AU" sz="3600" b="1" dirty="0" smtClean="0"/>
              <a:t>  </a:t>
            </a:r>
            <a:endParaRPr lang="en-AU" sz="3600" dirty="0"/>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1728375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395536" y="2636912"/>
            <a:ext cx="8280920" cy="693614"/>
          </a:xfrm>
        </p:spPr>
        <p:txBody>
          <a:bodyPr/>
          <a:lstStyle/>
          <a:p>
            <a:pPr algn="l" eaLnBrk="1" hangingPunct="1"/>
            <a:r>
              <a:rPr lang="en-AU" sz="3200" b="1" dirty="0">
                <a:solidFill>
                  <a:srgbClr val="FFC000"/>
                </a:solidFill>
              </a:rPr>
              <a:t/>
            </a:r>
            <a:br>
              <a:rPr lang="en-AU" sz="3200" b="1" dirty="0">
                <a:solidFill>
                  <a:srgbClr val="FFC000"/>
                </a:solidFill>
              </a:rPr>
            </a:br>
            <a:r>
              <a:rPr lang="en-AU" sz="3200" b="1" dirty="0" err="1" smtClean="0"/>
              <a:t>Definisaun</a:t>
            </a:r>
            <a:r>
              <a:rPr lang="en-AU" sz="3200" b="1" dirty="0" smtClean="0"/>
              <a:t> </a:t>
            </a:r>
            <a:r>
              <a:rPr lang="en-AU" sz="3200" b="1" dirty="0" err="1" smtClean="0"/>
              <a:t>Violencia</a:t>
            </a:r>
            <a:r>
              <a:rPr lang="en-AU" sz="3200" b="1" dirty="0" smtClean="0"/>
              <a:t> </a:t>
            </a:r>
            <a:r>
              <a:rPr lang="en-AU" sz="3200" b="1" dirty="0" err="1" smtClean="0"/>
              <a:t>tuir</a:t>
            </a:r>
            <a:r>
              <a:rPr lang="en-AU" sz="3200" b="1" dirty="0" smtClean="0"/>
              <a:t> </a:t>
            </a:r>
            <a:r>
              <a:rPr lang="en-AU" sz="3200" b="1" dirty="0" err="1" smtClean="0"/>
              <a:t>Mundu</a:t>
            </a:r>
            <a:r>
              <a:rPr lang="en-AU" sz="3200" b="1" dirty="0" smtClean="0"/>
              <a:t> </a:t>
            </a:r>
            <a:r>
              <a:rPr lang="en-AU" sz="3200" b="1" dirty="0" err="1"/>
              <a:t>S</a:t>
            </a:r>
            <a:r>
              <a:rPr lang="en-AU" sz="3200" b="1" dirty="0" err="1" smtClean="0"/>
              <a:t>aude</a:t>
            </a:r>
            <a:r>
              <a:rPr lang="en-AU" sz="3200" b="1" dirty="0" smtClean="0"/>
              <a:t> </a:t>
            </a:r>
            <a:r>
              <a:rPr lang="en-AU" sz="3200" b="1" dirty="0" err="1" smtClean="0"/>
              <a:t>nia</a:t>
            </a:r>
            <a:r>
              <a:rPr lang="en-AU" sz="3200" b="1" dirty="0" smtClean="0"/>
              <a:t> hare </a:t>
            </a:r>
            <a:r>
              <a:rPr lang="en-AU" sz="3200" b="1" dirty="0" err="1" smtClean="0"/>
              <a:t>mak</a:t>
            </a:r>
            <a:r>
              <a:rPr lang="en-AU" sz="3200" b="1" dirty="0"/>
              <a:t> </a:t>
            </a:r>
            <a:r>
              <a:rPr lang="en-AU" sz="3200" b="1" dirty="0" smtClean="0"/>
              <a:t>”</a:t>
            </a:r>
            <a:r>
              <a:rPr lang="en-AU" sz="3200" b="1" dirty="0" err="1" smtClean="0"/>
              <a:t>iha</a:t>
            </a:r>
            <a:r>
              <a:rPr lang="en-AU" sz="3200" b="1" dirty="0" smtClean="0"/>
              <a:t> </a:t>
            </a:r>
            <a:r>
              <a:rPr lang="en-AU" sz="3200" b="1" dirty="0" err="1" smtClean="0"/>
              <a:t>intensaun</a:t>
            </a:r>
            <a:r>
              <a:rPr lang="en-AU" sz="3200" b="1" dirty="0" smtClean="0"/>
              <a:t> </a:t>
            </a:r>
            <a:r>
              <a:rPr lang="en-AU" sz="3200" b="1" dirty="0" err="1" smtClean="0"/>
              <a:t>uja</a:t>
            </a:r>
            <a:r>
              <a:rPr lang="en-AU" sz="3200" b="1" dirty="0" smtClean="0"/>
              <a:t> </a:t>
            </a:r>
            <a:r>
              <a:rPr lang="en-AU" sz="3200" b="1" dirty="0" err="1" smtClean="0"/>
              <a:t>forsa</a:t>
            </a:r>
            <a:r>
              <a:rPr lang="en-AU" sz="3200" b="1" dirty="0" smtClean="0"/>
              <a:t> </a:t>
            </a:r>
            <a:r>
              <a:rPr lang="en-AU" sz="3200" b="1" dirty="0" err="1" smtClean="0"/>
              <a:t>fisiku</a:t>
            </a:r>
            <a:r>
              <a:rPr lang="en-AU" sz="3200" b="1" dirty="0" smtClean="0"/>
              <a:t>, </a:t>
            </a:r>
            <a:r>
              <a:rPr lang="en-AU" sz="3200" b="1" dirty="0" err="1" smtClean="0"/>
              <a:t>iha</a:t>
            </a:r>
            <a:r>
              <a:rPr lang="en-AU" sz="3200" b="1" dirty="0" smtClean="0"/>
              <a:t> </a:t>
            </a:r>
            <a:r>
              <a:rPr lang="en-AU" sz="3200" b="1" dirty="0" err="1" smtClean="0"/>
              <a:t>ameasa</a:t>
            </a:r>
            <a:r>
              <a:rPr lang="en-AU" sz="3200" b="1" dirty="0" smtClean="0"/>
              <a:t> </a:t>
            </a:r>
            <a:r>
              <a:rPr lang="en-AU" sz="3200" b="1" dirty="0" err="1" smtClean="0"/>
              <a:t>ka</a:t>
            </a:r>
            <a:r>
              <a:rPr lang="en-AU" sz="3200" b="1" dirty="0" smtClean="0"/>
              <a:t> </a:t>
            </a:r>
            <a:r>
              <a:rPr lang="en-AU" sz="3200" b="1" dirty="0" err="1" smtClean="0"/>
              <a:t>atual</a:t>
            </a:r>
            <a:r>
              <a:rPr lang="en-AU" sz="3200" b="1" dirty="0" smtClean="0"/>
              <a:t>, </a:t>
            </a:r>
            <a:r>
              <a:rPr lang="en-AU" sz="3200" b="1" dirty="0" err="1" smtClean="0"/>
              <a:t>kontra</a:t>
            </a:r>
            <a:r>
              <a:rPr lang="en-AU" sz="3200" b="1" dirty="0" smtClean="0"/>
              <a:t> </a:t>
            </a:r>
            <a:r>
              <a:rPr lang="en-AU" sz="3200" b="1" dirty="0" err="1" smtClean="0"/>
              <a:t>ema</a:t>
            </a:r>
            <a:r>
              <a:rPr lang="en-AU" sz="3200" b="1" dirty="0" smtClean="0"/>
              <a:t> </a:t>
            </a:r>
            <a:r>
              <a:rPr lang="en-AU" sz="3200" b="1" dirty="0" err="1" smtClean="0"/>
              <a:t>ida</a:t>
            </a:r>
            <a:r>
              <a:rPr lang="en-AU" sz="3200" b="1" dirty="0" smtClean="0"/>
              <a:t>, </a:t>
            </a:r>
            <a:r>
              <a:rPr lang="en-AU" sz="3200" b="1" dirty="0" err="1" smtClean="0"/>
              <a:t>ema</a:t>
            </a:r>
            <a:r>
              <a:rPr lang="en-AU" sz="3200" b="1" dirty="0" smtClean="0"/>
              <a:t> </a:t>
            </a:r>
            <a:r>
              <a:rPr lang="en-AU" sz="3200" b="1" dirty="0" err="1" smtClean="0"/>
              <a:t>seluk</a:t>
            </a:r>
            <a:r>
              <a:rPr lang="en-AU" sz="3200" b="1" dirty="0" smtClean="0"/>
              <a:t> </a:t>
            </a:r>
            <a:r>
              <a:rPr lang="en-AU" sz="3200" b="1" dirty="0" err="1" smtClean="0"/>
              <a:t>ka</a:t>
            </a:r>
            <a:r>
              <a:rPr lang="en-AU" sz="3200" b="1" dirty="0" smtClean="0"/>
              <a:t> </a:t>
            </a:r>
            <a:r>
              <a:rPr lang="en-AU" sz="3200" b="1" dirty="0" err="1" smtClean="0"/>
              <a:t>grupo</a:t>
            </a:r>
            <a:r>
              <a:rPr lang="en-AU" sz="3200" b="1" dirty="0" smtClean="0"/>
              <a:t> </a:t>
            </a:r>
            <a:r>
              <a:rPr lang="en-AU" sz="3200" b="1" dirty="0" err="1" smtClean="0"/>
              <a:t>ida</a:t>
            </a:r>
            <a:r>
              <a:rPr lang="en-AU" sz="3200" b="1" dirty="0" smtClean="0"/>
              <a:t> </a:t>
            </a:r>
            <a:r>
              <a:rPr lang="en-AU" sz="3200" b="1" dirty="0" err="1" smtClean="0"/>
              <a:t>ka</a:t>
            </a:r>
            <a:r>
              <a:rPr lang="en-AU" sz="3200" b="1" dirty="0" smtClean="0"/>
              <a:t> </a:t>
            </a:r>
            <a:r>
              <a:rPr lang="en-AU" sz="3200" b="1" dirty="0" err="1" smtClean="0"/>
              <a:t>komunidade</a:t>
            </a:r>
            <a:r>
              <a:rPr lang="en-AU" sz="3200" b="1" dirty="0" smtClean="0"/>
              <a:t> </a:t>
            </a:r>
            <a:r>
              <a:rPr lang="en-AU" sz="3200" b="1" dirty="0" err="1" smtClean="0"/>
              <a:t>ne’ebe</a:t>
            </a:r>
            <a:r>
              <a:rPr lang="en-AU" sz="3200" b="1" dirty="0" smtClean="0"/>
              <a:t> </a:t>
            </a:r>
            <a:r>
              <a:rPr lang="en-AU" sz="3200" b="1" dirty="0" err="1" smtClean="0"/>
              <a:t>hetan</a:t>
            </a:r>
            <a:r>
              <a:rPr lang="en-AU" sz="3200" b="1" dirty="0" smtClean="0"/>
              <a:t> </a:t>
            </a:r>
            <a:r>
              <a:rPr lang="en-AU" sz="3200" b="1" dirty="0" err="1" smtClean="0"/>
              <a:t>kanek</a:t>
            </a:r>
            <a:r>
              <a:rPr lang="en-AU" sz="3200" b="1" dirty="0" smtClean="0"/>
              <a:t> </a:t>
            </a:r>
            <a:r>
              <a:rPr lang="en-AU" sz="3200" b="1" dirty="0" err="1" smtClean="0"/>
              <a:t>maka’as</a:t>
            </a:r>
            <a:r>
              <a:rPr lang="en-AU" sz="3200" b="1" dirty="0" smtClean="0"/>
              <a:t>, mate,  </a:t>
            </a:r>
            <a:r>
              <a:rPr lang="en-AU" sz="3200" b="1" dirty="0" err="1" smtClean="0"/>
              <a:t>psycolojiakamente</a:t>
            </a:r>
            <a:r>
              <a:rPr lang="en-AU" sz="3200" b="1" dirty="0" smtClean="0"/>
              <a:t> </a:t>
            </a:r>
            <a:r>
              <a:rPr lang="en-AU" sz="3200" b="1" dirty="0" err="1" smtClean="0"/>
              <a:t>estraga</a:t>
            </a:r>
            <a:r>
              <a:rPr lang="en-AU" sz="3200" b="1" dirty="0" smtClean="0"/>
              <a:t>, </a:t>
            </a:r>
            <a:r>
              <a:rPr lang="en-AU" sz="3200" b="1" dirty="0" err="1" smtClean="0"/>
              <a:t>maldezemvolvementu</a:t>
            </a:r>
            <a:r>
              <a:rPr lang="en-AU" sz="3200" b="1" dirty="0" smtClean="0"/>
              <a:t> </a:t>
            </a:r>
            <a:r>
              <a:rPr lang="en-AU" sz="3200" b="1" dirty="0" err="1" smtClean="0"/>
              <a:t>ka</a:t>
            </a:r>
            <a:r>
              <a:rPr lang="en-AU" sz="3200" b="1" dirty="0" smtClean="0"/>
              <a:t> </a:t>
            </a:r>
            <a:r>
              <a:rPr lang="en-AU" sz="3200" b="1" dirty="0" err="1" smtClean="0"/>
              <a:t>dificiente</a:t>
            </a:r>
            <a:r>
              <a:rPr lang="en-AU" sz="3200" b="1" dirty="0" smtClean="0"/>
              <a:t/>
            </a:r>
            <a:br>
              <a:rPr lang="en-AU" sz="3200" b="1" dirty="0" smtClean="0"/>
            </a:br>
            <a:r>
              <a:rPr lang="en-AU" sz="3200" b="1" dirty="0" smtClean="0">
                <a:solidFill>
                  <a:schemeClr val="accent6">
                    <a:lumMod val="50000"/>
                  </a:schemeClr>
                </a:solidFill>
              </a:rPr>
              <a:t>The </a:t>
            </a:r>
            <a:r>
              <a:rPr lang="en-AU" sz="3200" b="1" dirty="0">
                <a:solidFill>
                  <a:schemeClr val="accent6">
                    <a:lumMod val="50000"/>
                  </a:schemeClr>
                </a:solidFill>
              </a:rPr>
              <a:t>World Health definition of violence “The intentional use of physical force or power, threatened or actual, against oneself, another person, or against a group or community, that either results in or has a high likelihood of resulting in injury, death, psychological harm, </a:t>
            </a:r>
            <a:r>
              <a:rPr lang="en-AU" sz="3200" b="1" dirty="0" err="1">
                <a:solidFill>
                  <a:schemeClr val="accent6">
                    <a:lumMod val="50000"/>
                  </a:schemeClr>
                </a:solidFill>
              </a:rPr>
              <a:t>maldevelopment</a:t>
            </a:r>
            <a:r>
              <a:rPr lang="en-AU" sz="3200" b="1" dirty="0">
                <a:solidFill>
                  <a:schemeClr val="accent6">
                    <a:lumMod val="50000"/>
                  </a:schemeClr>
                </a:solidFill>
              </a:rPr>
              <a:t> or deprivation”</a:t>
            </a:r>
          </a:p>
        </p:txBody>
      </p:sp>
      <p:sp>
        <p:nvSpPr>
          <p:cNvPr id="2" name="Rectangle 1"/>
          <p:cNvSpPr/>
          <p:nvPr/>
        </p:nvSpPr>
        <p:spPr>
          <a:xfrm>
            <a:off x="2555776" y="6423719"/>
            <a:ext cx="6552728" cy="461665"/>
          </a:xfrm>
          <a:prstGeom prst="rect">
            <a:avLst/>
          </a:prstGeom>
        </p:spPr>
        <p:txBody>
          <a:bodyPr wrap="square">
            <a:spAutoFit/>
          </a:bodyPr>
          <a:lstStyle/>
          <a:p>
            <a:r>
              <a:rPr lang="en-AU" sz="2400" dirty="0">
                <a:latin typeface="Times New Roman" panose="02020603050405020304" pitchFamily="18" charset="0"/>
                <a:ea typeface="Times New Roman" panose="02020603050405020304" pitchFamily="18" charset="0"/>
              </a:rPr>
              <a:t>Krug, Dahlberg, Mercy, </a:t>
            </a:r>
            <a:r>
              <a:rPr lang="en-AU" sz="2400" dirty="0" err="1">
                <a:latin typeface="Times New Roman" panose="02020603050405020304" pitchFamily="18" charset="0"/>
                <a:ea typeface="Times New Roman" panose="02020603050405020304" pitchFamily="18" charset="0"/>
              </a:rPr>
              <a:t>Zwi</a:t>
            </a:r>
            <a:r>
              <a:rPr lang="en-AU" sz="2400" dirty="0">
                <a:latin typeface="Times New Roman" panose="02020603050405020304" pitchFamily="18" charset="0"/>
                <a:ea typeface="Times New Roman" panose="02020603050405020304" pitchFamily="18" charset="0"/>
              </a:rPr>
              <a:t>, &amp; Lozano, 2002, p. 4</a:t>
            </a:r>
            <a:endParaRPr lang="en-AU" sz="2400"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719428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4889"/>
            <a:ext cx="273630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915816" y="6071886"/>
            <a:ext cx="1368152" cy="764704"/>
          </a:xfrm>
          <a:prstGeom prst="rect">
            <a:avLst/>
          </a:prstGeom>
        </p:spPr>
      </p:pic>
      <p:sp>
        <p:nvSpPr>
          <p:cNvPr id="8" name="Text Box 1"/>
          <p:cNvSpPr txBox="1">
            <a:spLocks noChangeArrowheads="1"/>
          </p:cNvSpPr>
          <p:nvPr/>
        </p:nvSpPr>
        <p:spPr bwMode="auto">
          <a:xfrm>
            <a:off x="4644008" y="6165304"/>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5796136" y="6159500"/>
            <a:ext cx="1143000" cy="698500"/>
          </a:xfrm>
          <a:prstGeom prst="rect">
            <a:avLst/>
          </a:prstGeom>
        </p:spPr>
      </p:pic>
      <p:sp>
        <p:nvSpPr>
          <p:cNvPr id="3" name="Rectangle 2"/>
          <p:cNvSpPr/>
          <p:nvPr/>
        </p:nvSpPr>
        <p:spPr>
          <a:xfrm>
            <a:off x="7199784" y="6119336"/>
            <a:ext cx="1944216" cy="738664"/>
          </a:xfrm>
          <a:prstGeom prst="rect">
            <a:avLst/>
          </a:prstGeom>
        </p:spPr>
        <p:txBody>
          <a:bodyPr wrap="square">
            <a:spAutoFit/>
          </a:bodyPr>
          <a:lstStyle/>
          <a:p>
            <a:r>
              <a:rPr lang="en-AU" sz="1400" b="1" dirty="0" err="1"/>
              <a:t>Interese</a:t>
            </a:r>
            <a:r>
              <a:rPr lang="en-AU" sz="1400" b="1" dirty="0"/>
              <a:t> </a:t>
            </a:r>
            <a:r>
              <a:rPr lang="en-AU" sz="1400" b="1" dirty="0" err="1"/>
              <a:t>Grupu</a:t>
            </a:r>
            <a:r>
              <a:rPr lang="en-AU" sz="1400" b="1" dirty="0"/>
              <a:t> </a:t>
            </a:r>
            <a:r>
              <a:rPr lang="en-AU" sz="1400" b="1" dirty="0" err="1"/>
              <a:t>Psycholojia</a:t>
            </a:r>
            <a:r>
              <a:rPr lang="en-AU" sz="1400" b="1" dirty="0"/>
              <a:t> Timor-</a:t>
            </a:r>
            <a:r>
              <a:rPr lang="en-AU" sz="1400" b="1" dirty="0" smtClean="0"/>
              <a:t>Leste</a:t>
            </a:r>
            <a:endParaRPr lang="en-US" sz="1400" dirty="0"/>
          </a:p>
        </p:txBody>
      </p:sp>
      <p:sp>
        <p:nvSpPr>
          <p:cNvPr id="4" name="Rectangle 3"/>
          <p:cNvSpPr/>
          <p:nvPr/>
        </p:nvSpPr>
        <p:spPr>
          <a:xfrm>
            <a:off x="1259632" y="404664"/>
            <a:ext cx="6174432" cy="5016757"/>
          </a:xfrm>
          <a:prstGeom prst="rect">
            <a:avLst/>
          </a:prstGeom>
        </p:spPr>
        <p:txBody>
          <a:bodyPr wrap="square">
            <a:spAutoFit/>
          </a:bodyPr>
          <a:lstStyle/>
          <a:p>
            <a:r>
              <a:rPr lang="en-AU" b="1" dirty="0" err="1"/>
              <a:t>Historia</a:t>
            </a:r>
            <a:r>
              <a:rPr lang="en-AU" b="1" dirty="0"/>
              <a:t> </a:t>
            </a:r>
            <a:r>
              <a:rPr lang="en-AU" b="1" dirty="0" err="1"/>
              <a:t>grupu</a:t>
            </a:r>
            <a:r>
              <a:rPr lang="en-AU" b="1" dirty="0"/>
              <a:t> </a:t>
            </a:r>
            <a:r>
              <a:rPr lang="en-AU" b="1" dirty="0" err="1"/>
              <a:t>nian</a:t>
            </a:r>
            <a:r>
              <a:rPr lang="en-AU" b="1" dirty="0"/>
              <a:t> </a:t>
            </a:r>
            <a:r>
              <a:rPr lang="en-AU" b="1" dirty="0" err="1"/>
              <a:t>iha</a:t>
            </a:r>
            <a:r>
              <a:rPr lang="en-AU" b="1" dirty="0"/>
              <a:t> </a:t>
            </a:r>
            <a:r>
              <a:rPr lang="en-AU" b="1" dirty="0" err="1"/>
              <a:t>tinan</a:t>
            </a:r>
            <a:r>
              <a:rPr lang="en-AU" b="1" dirty="0"/>
              <a:t> </a:t>
            </a:r>
            <a:r>
              <a:rPr lang="en-AU" b="1" dirty="0" err="1"/>
              <a:t>kotuk</a:t>
            </a:r>
            <a:r>
              <a:rPr lang="en-AU" b="1" dirty="0"/>
              <a:t> </a:t>
            </a:r>
            <a:br>
              <a:rPr lang="en-AU" b="1" dirty="0"/>
            </a:br>
            <a:r>
              <a:rPr lang="en-AU" b="1" dirty="0" err="1"/>
              <a:t>Bemvindu</a:t>
            </a:r>
            <a:r>
              <a:rPr lang="en-AU" b="1" dirty="0"/>
              <a:t> </a:t>
            </a:r>
            <a:r>
              <a:rPr lang="en-AU" b="1" dirty="0" err="1"/>
              <a:t>husi</a:t>
            </a:r>
            <a:r>
              <a:rPr lang="en-AU" b="1" dirty="0"/>
              <a:t> </a:t>
            </a:r>
            <a:r>
              <a:rPr lang="en-AU" b="1" dirty="0" err="1"/>
              <a:t>Presidenti</a:t>
            </a:r>
            <a:r>
              <a:rPr lang="en-AU" b="1" dirty="0"/>
              <a:t> </a:t>
            </a:r>
            <a:r>
              <a:rPr lang="en-AU" b="1" dirty="0" err="1"/>
              <a:t>interese</a:t>
            </a:r>
            <a:r>
              <a:rPr lang="en-AU" b="1" dirty="0"/>
              <a:t> </a:t>
            </a:r>
            <a:r>
              <a:rPr lang="en-AU" b="1" dirty="0" err="1"/>
              <a:t>Gropu</a:t>
            </a:r>
            <a:r>
              <a:rPr lang="en-AU" b="1" dirty="0"/>
              <a:t> </a:t>
            </a:r>
            <a:r>
              <a:rPr lang="en-AU" b="1" dirty="0" err="1"/>
              <a:t>Psycholojia</a:t>
            </a:r>
            <a:r>
              <a:rPr lang="en-AU" b="1" dirty="0"/>
              <a:t> Timor-Leste</a:t>
            </a:r>
            <a:r>
              <a:rPr lang="en-AU" b="1" dirty="0">
                <a:solidFill>
                  <a:srgbClr val="FFC000"/>
                </a:solidFill>
              </a:rPr>
              <a:t/>
            </a:r>
            <a:br>
              <a:rPr lang="en-AU" b="1" dirty="0">
                <a:solidFill>
                  <a:srgbClr val="FFC000"/>
                </a:solidFill>
              </a:rPr>
            </a:br>
            <a:r>
              <a:rPr lang="en-AU" b="1" dirty="0">
                <a:solidFill>
                  <a:srgbClr val="FFC000"/>
                </a:solidFill>
              </a:rPr>
              <a:t/>
            </a:r>
            <a:br>
              <a:rPr lang="en-AU" b="1" dirty="0">
                <a:solidFill>
                  <a:srgbClr val="FFC000"/>
                </a:solidFill>
              </a:rPr>
            </a:br>
            <a:r>
              <a:rPr lang="en-AU" b="1" dirty="0">
                <a:solidFill>
                  <a:schemeClr val="accent2">
                    <a:lumMod val="75000"/>
                  </a:schemeClr>
                </a:solidFill>
              </a:rPr>
              <a:t>History of group from last year</a:t>
            </a:r>
            <a:br>
              <a:rPr lang="en-AU" b="1" dirty="0">
                <a:solidFill>
                  <a:schemeClr val="accent2">
                    <a:lumMod val="75000"/>
                  </a:schemeClr>
                </a:solidFill>
              </a:rPr>
            </a:br>
            <a:r>
              <a:rPr lang="en-AU" b="1" dirty="0">
                <a:solidFill>
                  <a:schemeClr val="accent2">
                    <a:lumMod val="75000"/>
                  </a:schemeClr>
                </a:solidFill>
              </a:rPr>
              <a:t>Welcome from the </a:t>
            </a:r>
            <a:br>
              <a:rPr lang="en-AU" b="1" dirty="0">
                <a:solidFill>
                  <a:schemeClr val="accent2">
                    <a:lumMod val="75000"/>
                  </a:schemeClr>
                </a:solidFill>
              </a:rPr>
            </a:br>
            <a:r>
              <a:rPr lang="en-AU" b="1" dirty="0">
                <a:solidFill>
                  <a:schemeClr val="accent2">
                    <a:lumMod val="75000"/>
                  </a:schemeClr>
                </a:solidFill>
              </a:rPr>
              <a:t>President of the Timor-Leste Psychology Interest Group</a:t>
            </a:r>
            <a:endParaRPr lang="en-US" dirty="0"/>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6827146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496" y="-87259"/>
            <a:ext cx="9289032" cy="7044651"/>
          </a:xfrm>
          <a:prstGeom prst="rect">
            <a:avLst/>
          </a:prstGeom>
        </p:spPr>
      </p:pic>
      <p:pic>
        <p:nvPicPr>
          <p:cNvPr id="3" name="Picture 2"/>
          <p:cNvPicPr>
            <a:picLocks noChangeAspect="1"/>
          </p:cNvPicPr>
          <p:nvPr/>
        </p:nvPicPr>
        <p:blipFill>
          <a:blip r:embed="rId4"/>
          <a:stretch>
            <a:fillRect/>
          </a:stretch>
        </p:blipFill>
        <p:spPr>
          <a:xfrm>
            <a:off x="4355976" y="5259041"/>
            <a:ext cx="3456384" cy="1842367"/>
          </a:xfrm>
          <a:prstGeom prst="rect">
            <a:avLst/>
          </a:prstGeom>
        </p:spPr>
      </p:pic>
      <p:sp>
        <p:nvSpPr>
          <p:cNvPr id="4" name="Footer Placeholder 3"/>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4454239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348880"/>
            <a:ext cx="7920880" cy="909638"/>
          </a:xfrm>
        </p:spPr>
        <p:txBody>
          <a:bodyPr/>
          <a:lstStyle/>
          <a:p>
            <a:pPr algn="l" eaLnBrk="1" hangingPunct="1"/>
            <a:r>
              <a:rPr lang="en-AU" sz="4800" b="1" dirty="0"/>
              <a:t/>
            </a:r>
            <a:br>
              <a:rPr lang="en-AU" sz="4800" b="1" dirty="0"/>
            </a:br>
            <a:r>
              <a:rPr lang="en-AU" sz="4800" b="1" dirty="0" smtClean="0"/>
              <a:t>P7. </a:t>
            </a:r>
            <a:r>
              <a:rPr lang="en-AU" sz="4800" b="1" dirty="0" err="1" smtClean="0"/>
              <a:t>Estrategia</a:t>
            </a:r>
            <a:r>
              <a:rPr lang="en-AU" sz="4800" b="1" dirty="0" smtClean="0"/>
              <a:t> </a:t>
            </a:r>
            <a:r>
              <a:rPr lang="en-AU" sz="4800" b="1" dirty="0" err="1" smtClean="0"/>
              <a:t>xave</a:t>
            </a:r>
            <a:r>
              <a:rPr lang="en-AU" sz="4800" b="1" dirty="0" smtClean="0"/>
              <a:t> </a:t>
            </a:r>
            <a:r>
              <a:rPr lang="en-AU" sz="4800" b="1" dirty="0" err="1" smtClean="0"/>
              <a:t>saida</a:t>
            </a:r>
            <a:r>
              <a:rPr lang="en-AU" sz="4800" b="1" dirty="0" smtClean="0"/>
              <a:t> </a:t>
            </a:r>
            <a:r>
              <a:rPr lang="en-AU" sz="4800" b="1" dirty="0" err="1" smtClean="0"/>
              <a:t>tuir</a:t>
            </a:r>
            <a:r>
              <a:rPr lang="en-AU" sz="4800" b="1" dirty="0" smtClean="0"/>
              <a:t> </a:t>
            </a:r>
            <a:r>
              <a:rPr lang="en-AU" sz="4800" b="1" dirty="0" err="1" smtClean="0"/>
              <a:t>evidensia</a:t>
            </a:r>
            <a:r>
              <a:rPr lang="en-AU" sz="4800" b="1" dirty="0" smtClean="0"/>
              <a:t> </a:t>
            </a:r>
            <a:r>
              <a:rPr lang="en-AU" sz="4800" b="1" dirty="0" err="1" smtClean="0"/>
              <a:t>ne’ebe</a:t>
            </a:r>
            <a:r>
              <a:rPr lang="en-AU" sz="4800" b="1" dirty="0" smtClean="0"/>
              <a:t> </a:t>
            </a:r>
            <a:r>
              <a:rPr lang="en-AU" sz="4800" b="1" dirty="0" err="1" smtClean="0"/>
              <a:t>iha</a:t>
            </a:r>
            <a:r>
              <a:rPr lang="en-AU" sz="4800" b="1" dirty="0" smtClean="0"/>
              <a:t> </a:t>
            </a:r>
            <a:r>
              <a:rPr lang="en-AU" sz="4800" b="1" dirty="0" err="1" smtClean="0"/>
              <a:t>ona</a:t>
            </a:r>
            <a:r>
              <a:rPr lang="en-AU" sz="4800" b="1" dirty="0" smtClean="0"/>
              <a:t> </a:t>
            </a:r>
            <a:r>
              <a:rPr lang="en-AU" sz="4800" b="1" dirty="0" err="1" smtClean="0"/>
              <a:t>hodi</a:t>
            </a:r>
            <a:r>
              <a:rPr lang="en-AU" sz="4800" b="1" dirty="0" smtClean="0"/>
              <a:t> </a:t>
            </a:r>
            <a:r>
              <a:rPr lang="en-AU" sz="4800" b="1" dirty="0" err="1" smtClean="0"/>
              <a:t>prevene</a:t>
            </a:r>
            <a:r>
              <a:rPr lang="en-AU" sz="4800" b="1" dirty="0" smtClean="0"/>
              <a:t> </a:t>
            </a:r>
            <a:r>
              <a:rPr lang="en-AU" sz="4800" b="1" dirty="0" err="1" smtClean="0"/>
              <a:t>violensia</a:t>
            </a:r>
            <a:r>
              <a:rPr lang="en-AU" sz="4800" b="1" dirty="0" smtClean="0"/>
              <a:t> </a:t>
            </a:r>
            <a:r>
              <a:rPr lang="en-AU" sz="4800" b="1" dirty="0" err="1" smtClean="0"/>
              <a:t>efektivu</a:t>
            </a:r>
            <a:r>
              <a:rPr lang="en-AU" sz="4800" b="1" dirty="0" smtClean="0"/>
              <a:t> </a:t>
            </a:r>
            <a:r>
              <a:rPr lang="en-AU" sz="4800" b="1" dirty="0" err="1" smtClean="0"/>
              <a:t>liu</a:t>
            </a:r>
            <a:r>
              <a:rPr lang="en-AU" sz="4800" b="1" dirty="0" smtClean="0"/>
              <a:t>?</a:t>
            </a:r>
            <a:r>
              <a:rPr lang="en-AU" sz="4800" b="1" dirty="0">
                <a:solidFill>
                  <a:srgbClr val="FFC000"/>
                </a:solidFill>
              </a:rPr>
              <a:t/>
            </a:r>
            <a:br>
              <a:rPr lang="en-AU" sz="4800" b="1" dirty="0">
                <a:solidFill>
                  <a:srgbClr val="FFC000"/>
                </a:solidFill>
              </a:rPr>
            </a:br>
            <a:r>
              <a:rPr lang="en-AU" sz="4800" b="1" dirty="0" smtClean="0">
                <a:solidFill>
                  <a:srgbClr val="FFC000"/>
                </a:solidFill>
              </a:rPr>
              <a:t/>
            </a:r>
            <a:br>
              <a:rPr lang="en-AU" sz="4800" b="1" dirty="0" smtClean="0">
                <a:solidFill>
                  <a:srgbClr val="FFC000"/>
                </a:solidFill>
              </a:rPr>
            </a:br>
            <a:r>
              <a:rPr lang="en-AU" sz="4800" b="1" dirty="0" smtClean="0">
                <a:solidFill>
                  <a:schemeClr val="accent6">
                    <a:lumMod val="50000"/>
                  </a:schemeClr>
                </a:solidFill>
              </a:rPr>
              <a:t>Q7. </a:t>
            </a:r>
            <a:r>
              <a:rPr lang="en-AU" sz="4800" b="1" dirty="0">
                <a:solidFill>
                  <a:schemeClr val="accent6">
                    <a:lumMod val="50000"/>
                  </a:schemeClr>
                </a:solidFill>
              </a:rPr>
              <a:t>What are </a:t>
            </a:r>
            <a:r>
              <a:rPr lang="en-AU" sz="4800" b="1" dirty="0" smtClean="0">
                <a:solidFill>
                  <a:schemeClr val="accent6">
                    <a:lumMod val="50000"/>
                  </a:schemeClr>
                </a:solidFill>
              </a:rPr>
              <a:t>the main strategies the evidence shows to be effective in preventing violence?</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9584256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27584" y="17046"/>
            <a:ext cx="5797586" cy="3095405"/>
          </a:xfrm>
          <a:prstGeom prst="rect">
            <a:avLst/>
          </a:prstGeom>
        </p:spPr>
      </p:pic>
      <p:pic>
        <p:nvPicPr>
          <p:cNvPr id="7" name="Picture 6"/>
          <p:cNvPicPr>
            <a:picLocks noChangeAspect="1"/>
          </p:cNvPicPr>
          <p:nvPr/>
        </p:nvPicPr>
        <p:blipFill>
          <a:blip r:embed="rId4"/>
          <a:stretch>
            <a:fillRect/>
          </a:stretch>
        </p:blipFill>
        <p:spPr>
          <a:xfrm>
            <a:off x="842442" y="3065262"/>
            <a:ext cx="5895849" cy="3820122"/>
          </a:xfrm>
          <a:prstGeom prst="rect">
            <a:avLst/>
          </a:prstGeom>
        </p:spPr>
      </p:pic>
      <p:sp>
        <p:nvSpPr>
          <p:cNvPr id="2" name="Right Arrow 1"/>
          <p:cNvSpPr/>
          <p:nvPr/>
        </p:nvSpPr>
        <p:spPr>
          <a:xfrm rot="10800000">
            <a:off x="5148064" y="764704"/>
            <a:ext cx="12241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873260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61715" y="473524"/>
            <a:ext cx="4420569" cy="3315516"/>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267744" y="4077072"/>
            <a:ext cx="4725435" cy="2134125"/>
          </a:xfrm>
          <a:prstGeom prst="rect">
            <a:avLst/>
          </a:prstGeom>
        </p:spPr>
      </p:pic>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5630164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519362"/>
            <a:ext cx="7920880" cy="909638"/>
          </a:xfrm>
        </p:spPr>
        <p:txBody>
          <a:bodyPr/>
          <a:lstStyle/>
          <a:p>
            <a:pPr algn="l" eaLnBrk="1" hangingPunct="1"/>
            <a:r>
              <a:rPr lang="en-AU" sz="4800" b="1" dirty="0"/>
              <a:t/>
            </a:r>
            <a:br>
              <a:rPr lang="en-AU" sz="4800" b="1" dirty="0"/>
            </a:br>
            <a:r>
              <a:rPr lang="en-AU" sz="4800" b="1" dirty="0" smtClean="0"/>
              <a:t>P8. </a:t>
            </a:r>
            <a:r>
              <a:rPr lang="en-AU" sz="4800" b="1" dirty="0" err="1" smtClean="0"/>
              <a:t>Estrategia</a:t>
            </a:r>
            <a:r>
              <a:rPr lang="en-AU" sz="4800" b="1" dirty="0" smtClean="0"/>
              <a:t> </a:t>
            </a:r>
            <a:r>
              <a:rPr lang="en-AU" sz="4800" b="1" dirty="0" err="1" smtClean="0"/>
              <a:t>edukasaun</a:t>
            </a:r>
            <a:r>
              <a:rPr lang="en-AU" sz="4800" b="1" dirty="0" smtClean="0"/>
              <a:t> </a:t>
            </a:r>
            <a:r>
              <a:rPr lang="en-AU" sz="4800" b="1" dirty="0" err="1" smtClean="0"/>
              <a:t>familia</a:t>
            </a:r>
            <a:r>
              <a:rPr lang="en-AU" sz="4800" b="1" dirty="0" smtClean="0"/>
              <a:t> </a:t>
            </a:r>
            <a:r>
              <a:rPr lang="en-AU" sz="4800" b="1" dirty="0" err="1" smtClean="0"/>
              <a:t>ne’ebe</a:t>
            </a:r>
            <a:r>
              <a:rPr lang="en-AU" sz="4800" b="1" dirty="0" smtClean="0"/>
              <a:t> </a:t>
            </a:r>
            <a:r>
              <a:rPr lang="en-AU" sz="4800" b="1" dirty="0" err="1" smtClean="0"/>
              <a:t>mak</a:t>
            </a:r>
            <a:r>
              <a:rPr lang="en-AU" sz="4800" b="1" dirty="0" smtClean="0"/>
              <a:t> </a:t>
            </a:r>
            <a:r>
              <a:rPr lang="en-AU" sz="4800" b="1" dirty="0" err="1" smtClean="0"/>
              <a:t>sei</a:t>
            </a:r>
            <a:r>
              <a:rPr lang="en-AU" sz="4800" b="1" dirty="0" smtClean="0"/>
              <a:t> </a:t>
            </a:r>
            <a:r>
              <a:rPr lang="en-AU" sz="4800" b="1" dirty="0" err="1" smtClean="0"/>
              <a:t>efektivu</a:t>
            </a:r>
            <a:r>
              <a:rPr lang="en-AU" sz="4800" b="1" dirty="0" smtClean="0"/>
              <a:t> </a:t>
            </a:r>
            <a:r>
              <a:rPr lang="en-AU" sz="4800" b="1" dirty="0" err="1" smtClean="0"/>
              <a:t>ba</a:t>
            </a:r>
            <a:r>
              <a:rPr lang="en-AU" sz="4800" b="1" dirty="0" smtClean="0"/>
              <a:t> </a:t>
            </a:r>
            <a:r>
              <a:rPr lang="en-AU" sz="4800" b="1" dirty="0" err="1" smtClean="0"/>
              <a:t>prevene</a:t>
            </a:r>
            <a:r>
              <a:rPr lang="en-AU" sz="4800" b="1" dirty="0" smtClean="0"/>
              <a:t> </a:t>
            </a:r>
            <a:r>
              <a:rPr lang="en-AU" sz="4800" b="1" dirty="0" err="1" smtClean="0"/>
              <a:t>violensia</a:t>
            </a:r>
            <a:r>
              <a:rPr lang="en-AU" sz="4800" b="1" dirty="0"/>
              <a:t>?</a:t>
            </a:r>
            <a:r>
              <a:rPr lang="en-AU" sz="4800" b="1" dirty="0" smtClean="0"/>
              <a:t> </a:t>
            </a:r>
            <a:r>
              <a:rPr lang="en-AU" sz="4800" b="1" dirty="0">
                <a:solidFill>
                  <a:srgbClr val="FFC000"/>
                </a:solidFill>
              </a:rPr>
              <a:t/>
            </a:r>
            <a:br>
              <a:rPr lang="en-AU" sz="4800" b="1" dirty="0">
                <a:solidFill>
                  <a:srgbClr val="FFC000"/>
                </a:solidFill>
              </a:rPr>
            </a:br>
            <a:r>
              <a:rPr lang="en-AU" sz="4800" b="1" dirty="0" smtClean="0">
                <a:solidFill>
                  <a:srgbClr val="FFC000"/>
                </a:solidFill>
              </a:rPr>
              <a:t/>
            </a:r>
            <a:br>
              <a:rPr lang="en-AU" sz="4800" b="1" dirty="0" smtClean="0">
                <a:solidFill>
                  <a:srgbClr val="FFC000"/>
                </a:solidFill>
              </a:rPr>
            </a:br>
            <a:r>
              <a:rPr lang="en-AU" sz="4800" b="1" dirty="0" smtClean="0">
                <a:solidFill>
                  <a:schemeClr val="accent6">
                    <a:lumMod val="50000"/>
                  </a:schemeClr>
                </a:solidFill>
              </a:rPr>
              <a:t>Q8. Which parent education strategies are effective in preventing violence?</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2432411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519362"/>
            <a:ext cx="7920880" cy="909638"/>
          </a:xfrm>
        </p:spPr>
        <p:txBody>
          <a:bodyPr/>
          <a:lstStyle/>
          <a:p>
            <a:pPr algn="l" eaLnBrk="1" hangingPunct="1"/>
            <a:r>
              <a:rPr lang="en-AU" sz="5400" b="1" dirty="0"/>
              <a:t/>
            </a:r>
            <a:br>
              <a:rPr lang="en-AU" sz="5400" b="1" dirty="0"/>
            </a:br>
            <a:r>
              <a:rPr lang="en-AU" sz="5400" b="1" dirty="0" err="1" smtClean="0"/>
              <a:t>Programa</a:t>
            </a:r>
            <a:r>
              <a:rPr lang="en-AU" sz="5400" b="1" dirty="0" smtClean="0"/>
              <a:t> </a:t>
            </a:r>
            <a:r>
              <a:rPr lang="en-AU" sz="5400" b="1" dirty="0" err="1" smtClean="0"/>
              <a:t>Familia</a:t>
            </a:r>
            <a:r>
              <a:rPr lang="en-AU" sz="5400" b="1" dirty="0" smtClean="0"/>
              <a:t> </a:t>
            </a:r>
            <a:r>
              <a:rPr lang="en-AU" sz="5400" b="1" dirty="0" err="1" smtClean="0"/>
              <a:t>Positivu</a:t>
            </a:r>
            <a:r>
              <a:rPr lang="en-AU" sz="5400" b="1" dirty="0" smtClean="0"/>
              <a:t>: </a:t>
            </a:r>
            <a:r>
              <a:rPr lang="en-AU" sz="5400" b="1" dirty="0" err="1" smtClean="0"/>
              <a:t>Estrategia</a:t>
            </a:r>
            <a:r>
              <a:rPr lang="en-AU" sz="5400" b="1" dirty="0" smtClean="0"/>
              <a:t> </a:t>
            </a:r>
            <a:r>
              <a:rPr lang="en-AU" sz="5400" b="1" dirty="0" err="1" smtClean="0"/>
              <a:t>xave</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Positive Parenting Program: Main strategies  </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0070651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251520" y="2519362"/>
            <a:ext cx="8640960" cy="909638"/>
          </a:xfrm>
        </p:spPr>
        <p:txBody>
          <a:bodyPr/>
          <a:lstStyle/>
          <a:p>
            <a:pPr algn="l" eaLnBrk="1" hangingPunct="1"/>
            <a:r>
              <a:rPr lang="en-AU" sz="3600" b="1" dirty="0"/>
              <a:t/>
            </a:r>
            <a:br>
              <a:rPr lang="en-AU" sz="3600" b="1" dirty="0"/>
            </a:br>
            <a:r>
              <a:rPr lang="en-AU" sz="3600" b="1" dirty="0" smtClean="0"/>
              <a:t>(1) </a:t>
            </a:r>
            <a:r>
              <a:rPr lang="en-AU" sz="3600" b="1" dirty="0" err="1" smtClean="0"/>
              <a:t>Regulamentu</a:t>
            </a:r>
            <a:r>
              <a:rPr lang="en-AU" sz="3600" b="1" dirty="0" smtClean="0"/>
              <a:t> </a:t>
            </a:r>
            <a:r>
              <a:rPr lang="en-AU" sz="3600" b="1" dirty="0" err="1" smtClean="0"/>
              <a:t>klaro</a:t>
            </a:r>
            <a:r>
              <a:rPr lang="en-AU" sz="3600" b="1" dirty="0" smtClean="0"/>
              <a:t> </a:t>
            </a:r>
            <a:r>
              <a:rPr lang="en-AU" sz="3600" b="1" dirty="0" err="1" smtClean="0"/>
              <a:t>ba</a:t>
            </a:r>
            <a:r>
              <a:rPr lang="en-AU" sz="3600" b="1" dirty="0" smtClean="0"/>
              <a:t> </a:t>
            </a:r>
            <a:r>
              <a:rPr lang="en-AU" sz="3600" b="1" dirty="0" err="1" smtClean="0"/>
              <a:t>sira</a:t>
            </a:r>
            <a:r>
              <a:rPr lang="en-AU" sz="3600" b="1" dirty="0" smtClean="0"/>
              <a:t> </a:t>
            </a:r>
            <a:r>
              <a:rPr lang="en-AU" sz="3600" b="1" dirty="0" err="1" smtClean="0"/>
              <a:t>nia</a:t>
            </a:r>
            <a:r>
              <a:rPr lang="en-AU" sz="3600" b="1" dirty="0" smtClean="0"/>
              <a:t> </a:t>
            </a:r>
            <a:r>
              <a:rPr lang="en-AU" sz="3600" b="1" dirty="0" err="1" smtClean="0"/>
              <a:t>hahalok</a:t>
            </a:r>
            <a:r>
              <a:rPr lang="en-AU" sz="3600" b="1" dirty="0" smtClean="0"/>
              <a:t/>
            </a:r>
            <a:br>
              <a:rPr lang="en-AU" sz="3600" b="1" dirty="0" smtClean="0"/>
            </a:br>
            <a:r>
              <a:rPr lang="en-AU" sz="3600" b="1" dirty="0" smtClean="0"/>
              <a:t>(2) </a:t>
            </a:r>
            <a:r>
              <a:rPr lang="en-AU" sz="3600" b="1" dirty="0" err="1" smtClean="0"/>
              <a:t>Rekuinesementu</a:t>
            </a:r>
            <a:r>
              <a:rPr lang="en-AU" sz="3600" b="1" dirty="0" smtClean="0"/>
              <a:t>/</a:t>
            </a:r>
            <a:r>
              <a:rPr lang="en-AU" sz="3600" b="1" dirty="0" err="1" smtClean="0"/>
              <a:t>incentivu</a:t>
            </a:r>
            <a:r>
              <a:rPr lang="en-AU" sz="3600" b="1" dirty="0" smtClean="0"/>
              <a:t> </a:t>
            </a:r>
            <a:r>
              <a:rPr lang="en-AU" sz="3600" b="1" dirty="0" err="1" smtClean="0"/>
              <a:t>ba</a:t>
            </a:r>
            <a:r>
              <a:rPr lang="en-AU" sz="3600" b="1" dirty="0" smtClean="0"/>
              <a:t> </a:t>
            </a:r>
            <a:r>
              <a:rPr lang="en-AU" sz="3600" b="1" dirty="0" err="1" smtClean="0"/>
              <a:t>ema</a:t>
            </a:r>
            <a:r>
              <a:rPr lang="en-AU" sz="3600" b="1" dirty="0" smtClean="0"/>
              <a:t> </a:t>
            </a:r>
            <a:r>
              <a:rPr lang="en-AU" sz="3600" b="1" dirty="0" err="1" smtClean="0"/>
              <a:t>ne’ebe</a:t>
            </a:r>
            <a:r>
              <a:rPr lang="en-AU" sz="3600" b="1" dirty="0" smtClean="0"/>
              <a:t> </a:t>
            </a:r>
            <a:r>
              <a:rPr lang="en-AU" sz="3600" b="1" dirty="0" err="1" smtClean="0"/>
              <a:t>hahalok</a:t>
            </a:r>
            <a:r>
              <a:rPr lang="en-AU" sz="3600" b="1" dirty="0" smtClean="0"/>
              <a:t> </a:t>
            </a:r>
            <a:r>
              <a:rPr lang="en-AU" sz="3600" b="1" dirty="0" err="1" smtClean="0"/>
              <a:t>diak</a:t>
            </a:r>
            <a:r>
              <a:rPr lang="en-AU" sz="3600" b="1" dirty="0" smtClean="0"/>
              <a:t/>
            </a:r>
            <a:br>
              <a:rPr lang="en-AU" sz="3600" b="1" dirty="0" smtClean="0"/>
            </a:br>
            <a:r>
              <a:rPr lang="en-AU" sz="3600" b="1" dirty="0" smtClean="0"/>
              <a:t>(3) </a:t>
            </a:r>
            <a:r>
              <a:rPr lang="en-AU" sz="3600" b="1" dirty="0" err="1" smtClean="0"/>
              <a:t>Uja</a:t>
            </a:r>
            <a:r>
              <a:rPr lang="en-AU" sz="3600" b="1" dirty="0" smtClean="0"/>
              <a:t> tempo </a:t>
            </a:r>
            <a:r>
              <a:rPr lang="en-AU" sz="3600" b="1" dirty="0" err="1" smtClean="0"/>
              <a:t>deskansa</a:t>
            </a:r>
            <a:r>
              <a:rPr lang="en-AU" sz="3600" b="1" dirty="0" smtClean="0"/>
              <a:t> </a:t>
            </a:r>
            <a:r>
              <a:rPr lang="en-AU" sz="3600" b="1" dirty="0" err="1" smtClean="0"/>
              <a:t>hanesan</a:t>
            </a:r>
            <a:r>
              <a:rPr lang="en-AU" sz="3600" b="1" dirty="0" smtClean="0"/>
              <a:t> </a:t>
            </a:r>
            <a:r>
              <a:rPr lang="en-AU" sz="3600" b="1" dirty="0" err="1" smtClean="0"/>
              <a:t>penalidades</a:t>
            </a:r>
            <a:r>
              <a:rPr lang="en-AU" sz="3600" b="1" dirty="0">
                <a:solidFill>
                  <a:srgbClr val="FFC000"/>
                </a:solidFill>
              </a:rPr>
              <a:t/>
            </a:r>
            <a:br>
              <a:rPr lang="en-AU" sz="3600" b="1" dirty="0">
                <a:solidFill>
                  <a:srgbClr val="FFC000"/>
                </a:solidFill>
              </a:rPr>
            </a:br>
            <a:r>
              <a:rPr lang="en-AU" sz="3600" b="1" dirty="0" smtClean="0">
                <a:solidFill>
                  <a:srgbClr val="FFC000"/>
                </a:solidFill>
              </a:rPr>
              <a:t/>
            </a:r>
            <a:br>
              <a:rPr lang="en-AU" sz="3600" b="1" dirty="0" smtClean="0">
                <a:solidFill>
                  <a:srgbClr val="FFC000"/>
                </a:solidFill>
              </a:rPr>
            </a:br>
            <a:r>
              <a:rPr lang="en-AU" sz="3600" b="1" dirty="0" smtClean="0">
                <a:solidFill>
                  <a:schemeClr val="accent6">
                    <a:lumMod val="50000"/>
                  </a:schemeClr>
                </a:solidFill>
              </a:rPr>
              <a:t>(</a:t>
            </a:r>
            <a:r>
              <a:rPr lang="en-AU" sz="3600" b="1" dirty="0">
                <a:solidFill>
                  <a:schemeClr val="accent6">
                    <a:lumMod val="50000"/>
                  </a:schemeClr>
                </a:solidFill>
              </a:rPr>
              <a:t>1) </a:t>
            </a:r>
            <a:r>
              <a:rPr lang="en-AU" sz="3600" b="1" dirty="0" smtClean="0">
                <a:solidFill>
                  <a:schemeClr val="accent6">
                    <a:lumMod val="50000"/>
                  </a:schemeClr>
                </a:solidFill>
              </a:rPr>
              <a:t>Clear rule for behaviour</a:t>
            </a:r>
            <a:br>
              <a:rPr lang="en-AU" sz="3600" b="1" dirty="0" smtClean="0">
                <a:solidFill>
                  <a:schemeClr val="accent6">
                    <a:lumMod val="50000"/>
                  </a:schemeClr>
                </a:solidFill>
              </a:rPr>
            </a:br>
            <a:r>
              <a:rPr lang="en-AU" sz="3600" b="1" dirty="0" smtClean="0">
                <a:solidFill>
                  <a:schemeClr val="accent6">
                    <a:lumMod val="50000"/>
                  </a:schemeClr>
                </a:solidFill>
              </a:rPr>
              <a:t>(2) Recognise /reward </a:t>
            </a:r>
            <a:r>
              <a:rPr lang="en-AU" sz="3600" b="1" dirty="0">
                <a:solidFill>
                  <a:schemeClr val="accent6">
                    <a:lumMod val="50000"/>
                  </a:schemeClr>
                </a:solidFill>
              </a:rPr>
              <a:t>good </a:t>
            </a:r>
            <a:r>
              <a:rPr lang="en-AU" sz="3600" b="1" dirty="0" smtClean="0">
                <a:solidFill>
                  <a:schemeClr val="accent6">
                    <a:lumMod val="50000"/>
                  </a:schemeClr>
                </a:solidFill>
              </a:rPr>
              <a:t>behaviour</a:t>
            </a:r>
            <a:br>
              <a:rPr lang="en-AU" sz="3600" b="1" dirty="0" smtClean="0">
                <a:solidFill>
                  <a:schemeClr val="accent6">
                    <a:lumMod val="50000"/>
                  </a:schemeClr>
                </a:solidFill>
              </a:rPr>
            </a:br>
            <a:r>
              <a:rPr lang="en-AU" sz="3600" b="1" dirty="0" smtClean="0">
                <a:solidFill>
                  <a:schemeClr val="accent6">
                    <a:lumMod val="50000"/>
                  </a:schemeClr>
                </a:solidFill>
              </a:rPr>
              <a:t>(3) Use time </a:t>
            </a:r>
            <a:r>
              <a:rPr lang="en-AU" sz="3600" b="1" dirty="0">
                <a:solidFill>
                  <a:schemeClr val="accent6">
                    <a:lumMod val="50000"/>
                  </a:schemeClr>
                </a:solidFill>
              </a:rPr>
              <a:t>out as a </a:t>
            </a:r>
            <a:r>
              <a:rPr lang="en-AU" sz="3600" b="1" dirty="0" smtClean="0">
                <a:solidFill>
                  <a:schemeClr val="accent6">
                    <a:lumMod val="50000"/>
                  </a:schemeClr>
                </a:solidFill>
              </a:rPr>
              <a:t>penalty</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9081432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251520" y="2519362"/>
            <a:ext cx="8640960" cy="909638"/>
          </a:xfrm>
        </p:spPr>
        <p:txBody>
          <a:bodyPr/>
          <a:lstStyle/>
          <a:p>
            <a:pPr algn="l" eaLnBrk="1" hangingPunct="1"/>
            <a:r>
              <a:rPr lang="en-AU" sz="3600" b="1" dirty="0"/>
              <a:t/>
            </a:r>
            <a:br>
              <a:rPr lang="en-AU" sz="3600" b="1" dirty="0"/>
            </a:br>
            <a:r>
              <a:rPr lang="en-AU" sz="3600" b="1" dirty="0" smtClean="0"/>
              <a:t>Mane </a:t>
            </a:r>
            <a:r>
              <a:rPr lang="en-AU" sz="3600" b="1" dirty="0" err="1" smtClean="0"/>
              <a:t>ida</a:t>
            </a:r>
            <a:r>
              <a:rPr lang="en-AU" sz="3600" b="1" dirty="0" smtClean="0"/>
              <a:t> </a:t>
            </a:r>
            <a:r>
              <a:rPr lang="en-AU" sz="3600" b="1" dirty="0" err="1" smtClean="0"/>
              <a:t>basa</a:t>
            </a:r>
            <a:r>
              <a:rPr lang="en-AU" sz="3600" b="1" dirty="0" smtClean="0"/>
              <a:t> </a:t>
            </a:r>
            <a:r>
              <a:rPr lang="en-AU" sz="3600" b="1" dirty="0" err="1" smtClean="0"/>
              <a:t>feto</a:t>
            </a:r>
            <a:r>
              <a:rPr lang="en-AU" sz="3600" b="1" dirty="0" smtClean="0"/>
              <a:t> </a:t>
            </a:r>
            <a:r>
              <a:rPr lang="en-AU" sz="3600" b="1" dirty="0" err="1" smtClean="0"/>
              <a:t>ida</a:t>
            </a:r>
            <a:r>
              <a:rPr lang="en-AU" sz="3600" b="1" dirty="0" smtClean="0"/>
              <a:t>. </a:t>
            </a:r>
            <a:r>
              <a:rPr lang="en-AU" sz="3600" b="1" dirty="0" err="1" smtClean="0"/>
              <a:t>Pratika</a:t>
            </a:r>
            <a:r>
              <a:rPr lang="en-AU" sz="3600" b="1" dirty="0" smtClean="0"/>
              <a:t/>
            </a:r>
            <a:br>
              <a:rPr lang="en-AU" sz="3600" b="1" dirty="0" smtClean="0"/>
            </a:br>
            <a:r>
              <a:rPr lang="en-AU" sz="3600" b="1" dirty="0" smtClean="0"/>
              <a:t>(</a:t>
            </a:r>
            <a:r>
              <a:rPr lang="en-AU" sz="3600" b="1" dirty="0"/>
              <a:t>1) </a:t>
            </a:r>
            <a:r>
              <a:rPr lang="en-AU" sz="3600" b="1" dirty="0" err="1"/>
              <a:t>Regulamentu</a:t>
            </a:r>
            <a:r>
              <a:rPr lang="en-AU" sz="3600" b="1" dirty="0"/>
              <a:t> </a:t>
            </a:r>
            <a:r>
              <a:rPr lang="en-AU" sz="3600" b="1" dirty="0" err="1"/>
              <a:t>klaro</a:t>
            </a:r>
            <a:r>
              <a:rPr lang="en-AU" sz="3600" b="1" dirty="0"/>
              <a:t> </a:t>
            </a:r>
            <a:r>
              <a:rPr lang="en-AU" sz="3600" b="1" dirty="0" err="1"/>
              <a:t>ba</a:t>
            </a:r>
            <a:r>
              <a:rPr lang="en-AU" sz="3600" b="1" dirty="0"/>
              <a:t> </a:t>
            </a:r>
            <a:r>
              <a:rPr lang="en-AU" sz="3600" b="1" dirty="0" err="1"/>
              <a:t>sira</a:t>
            </a:r>
            <a:r>
              <a:rPr lang="en-AU" sz="3600" b="1" dirty="0"/>
              <a:t> </a:t>
            </a:r>
            <a:r>
              <a:rPr lang="en-AU" sz="3600" b="1" dirty="0" err="1"/>
              <a:t>nia</a:t>
            </a:r>
            <a:r>
              <a:rPr lang="en-AU" sz="3600" b="1" dirty="0"/>
              <a:t> </a:t>
            </a:r>
            <a:r>
              <a:rPr lang="en-AU" sz="3600" b="1" dirty="0" err="1"/>
              <a:t>hahalok</a:t>
            </a:r>
            <a:r>
              <a:rPr lang="en-AU" sz="3600" b="1" dirty="0"/>
              <a:t/>
            </a:r>
            <a:br>
              <a:rPr lang="en-AU" sz="3600" b="1" dirty="0"/>
            </a:br>
            <a:r>
              <a:rPr lang="en-AU" sz="3600" b="1" dirty="0"/>
              <a:t>(2) </a:t>
            </a:r>
            <a:r>
              <a:rPr lang="en-AU" sz="3600" b="1" dirty="0" err="1"/>
              <a:t>Rekuinesementu</a:t>
            </a:r>
            <a:r>
              <a:rPr lang="en-AU" sz="3600" b="1" dirty="0"/>
              <a:t>/</a:t>
            </a:r>
            <a:r>
              <a:rPr lang="en-AU" sz="3600" b="1" dirty="0" err="1"/>
              <a:t>incentivu</a:t>
            </a:r>
            <a:r>
              <a:rPr lang="en-AU" sz="3600" b="1" dirty="0"/>
              <a:t> </a:t>
            </a:r>
            <a:r>
              <a:rPr lang="en-AU" sz="3600" b="1" dirty="0" err="1"/>
              <a:t>ba</a:t>
            </a:r>
            <a:r>
              <a:rPr lang="en-AU" sz="3600" b="1" dirty="0"/>
              <a:t> </a:t>
            </a:r>
            <a:r>
              <a:rPr lang="en-AU" sz="3600" b="1" dirty="0" err="1"/>
              <a:t>ema</a:t>
            </a:r>
            <a:r>
              <a:rPr lang="en-AU" sz="3600" b="1" dirty="0"/>
              <a:t> </a:t>
            </a:r>
            <a:r>
              <a:rPr lang="en-AU" sz="3600" b="1" dirty="0" err="1"/>
              <a:t>ne’ebe</a:t>
            </a:r>
            <a:r>
              <a:rPr lang="en-AU" sz="3600" b="1" dirty="0"/>
              <a:t> </a:t>
            </a:r>
            <a:r>
              <a:rPr lang="en-AU" sz="3600" b="1" dirty="0" err="1"/>
              <a:t>hahalok</a:t>
            </a:r>
            <a:r>
              <a:rPr lang="en-AU" sz="3600" b="1" dirty="0"/>
              <a:t> </a:t>
            </a:r>
            <a:r>
              <a:rPr lang="en-AU" sz="3600" b="1" dirty="0" err="1"/>
              <a:t>diak</a:t>
            </a:r>
            <a:r>
              <a:rPr lang="en-AU" sz="3600" b="1" dirty="0"/>
              <a:t/>
            </a:r>
            <a:br>
              <a:rPr lang="en-AU" sz="3600" b="1" dirty="0"/>
            </a:br>
            <a:r>
              <a:rPr lang="en-AU" sz="3600" b="1" dirty="0"/>
              <a:t>(3) </a:t>
            </a:r>
            <a:r>
              <a:rPr lang="en-AU" sz="3600" b="1" dirty="0" err="1"/>
              <a:t>Uja</a:t>
            </a:r>
            <a:r>
              <a:rPr lang="en-AU" sz="3600" b="1" dirty="0"/>
              <a:t> tempo </a:t>
            </a:r>
            <a:r>
              <a:rPr lang="en-AU" sz="3600" b="1" dirty="0" err="1"/>
              <a:t>deskansa</a:t>
            </a:r>
            <a:r>
              <a:rPr lang="en-AU" sz="3600" b="1" dirty="0"/>
              <a:t> </a:t>
            </a:r>
            <a:r>
              <a:rPr lang="en-AU" sz="3600" b="1" dirty="0" err="1"/>
              <a:t>hanesan</a:t>
            </a:r>
            <a:r>
              <a:rPr lang="en-AU" sz="3600" b="1" dirty="0"/>
              <a:t> </a:t>
            </a:r>
            <a:r>
              <a:rPr lang="en-AU" sz="3600" b="1" dirty="0" err="1"/>
              <a:t>penalidades</a:t>
            </a:r>
            <a:r>
              <a:rPr lang="en-AU" sz="3600" b="1" dirty="0">
                <a:solidFill>
                  <a:srgbClr val="FFC000"/>
                </a:solidFill>
              </a:rPr>
              <a:t/>
            </a:r>
            <a:br>
              <a:rPr lang="en-AU" sz="3600" b="1" dirty="0">
                <a:solidFill>
                  <a:srgbClr val="FFC000"/>
                </a:solidFill>
              </a:rPr>
            </a:br>
            <a:r>
              <a:rPr lang="en-AU" sz="3600" b="1" dirty="0" smtClean="0">
                <a:solidFill>
                  <a:srgbClr val="FFC000"/>
                </a:solidFill>
              </a:rPr>
              <a:t/>
            </a:r>
            <a:br>
              <a:rPr lang="en-AU" sz="3600" b="1" dirty="0" smtClean="0">
                <a:solidFill>
                  <a:srgbClr val="FFC000"/>
                </a:solidFill>
              </a:rPr>
            </a:br>
            <a:r>
              <a:rPr lang="en-AU" sz="3600" b="1" dirty="0" smtClean="0">
                <a:solidFill>
                  <a:srgbClr val="A65410"/>
                </a:solidFill>
              </a:rPr>
              <a:t>A boy hit a girl. PRACTICE </a:t>
            </a:r>
            <a:br>
              <a:rPr lang="en-AU" sz="3600" b="1" dirty="0" smtClean="0">
                <a:solidFill>
                  <a:srgbClr val="A65410"/>
                </a:solidFill>
              </a:rPr>
            </a:br>
            <a:r>
              <a:rPr lang="en-AU" sz="3600" b="1" dirty="0" smtClean="0">
                <a:solidFill>
                  <a:schemeClr val="accent6">
                    <a:lumMod val="50000"/>
                  </a:schemeClr>
                </a:solidFill>
              </a:rPr>
              <a:t>(</a:t>
            </a:r>
            <a:r>
              <a:rPr lang="en-AU" sz="3600" b="1" dirty="0">
                <a:solidFill>
                  <a:schemeClr val="accent6">
                    <a:lumMod val="50000"/>
                  </a:schemeClr>
                </a:solidFill>
              </a:rPr>
              <a:t>1) </a:t>
            </a:r>
            <a:r>
              <a:rPr lang="en-AU" sz="3600" b="1" dirty="0" smtClean="0">
                <a:solidFill>
                  <a:schemeClr val="accent6">
                    <a:lumMod val="50000"/>
                  </a:schemeClr>
                </a:solidFill>
              </a:rPr>
              <a:t>Clear rule for behaviour</a:t>
            </a:r>
            <a:br>
              <a:rPr lang="en-AU" sz="3600" b="1" dirty="0" smtClean="0">
                <a:solidFill>
                  <a:schemeClr val="accent6">
                    <a:lumMod val="50000"/>
                  </a:schemeClr>
                </a:solidFill>
              </a:rPr>
            </a:br>
            <a:r>
              <a:rPr lang="en-AU" sz="3600" b="1" dirty="0" smtClean="0">
                <a:solidFill>
                  <a:schemeClr val="accent6">
                    <a:lumMod val="50000"/>
                  </a:schemeClr>
                </a:solidFill>
              </a:rPr>
              <a:t>(2) Recognise /reward </a:t>
            </a:r>
            <a:r>
              <a:rPr lang="en-AU" sz="3600" b="1" dirty="0">
                <a:solidFill>
                  <a:schemeClr val="accent6">
                    <a:lumMod val="50000"/>
                  </a:schemeClr>
                </a:solidFill>
              </a:rPr>
              <a:t>good </a:t>
            </a:r>
            <a:r>
              <a:rPr lang="en-AU" sz="3600" b="1" dirty="0" smtClean="0">
                <a:solidFill>
                  <a:schemeClr val="accent6">
                    <a:lumMod val="50000"/>
                  </a:schemeClr>
                </a:solidFill>
              </a:rPr>
              <a:t>behaviour</a:t>
            </a:r>
            <a:br>
              <a:rPr lang="en-AU" sz="3600" b="1" dirty="0" smtClean="0">
                <a:solidFill>
                  <a:schemeClr val="accent6">
                    <a:lumMod val="50000"/>
                  </a:schemeClr>
                </a:solidFill>
              </a:rPr>
            </a:br>
            <a:r>
              <a:rPr lang="en-AU" sz="3600" b="1" dirty="0" smtClean="0">
                <a:solidFill>
                  <a:schemeClr val="accent6">
                    <a:lumMod val="50000"/>
                  </a:schemeClr>
                </a:solidFill>
              </a:rPr>
              <a:t>(3) Use time </a:t>
            </a:r>
            <a:r>
              <a:rPr lang="en-AU" sz="3600" b="1" dirty="0">
                <a:solidFill>
                  <a:schemeClr val="accent6">
                    <a:lumMod val="50000"/>
                  </a:schemeClr>
                </a:solidFill>
              </a:rPr>
              <a:t>out as a </a:t>
            </a:r>
            <a:r>
              <a:rPr lang="en-AU" sz="3600" b="1" dirty="0" smtClean="0">
                <a:solidFill>
                  <a:schemeClr val="accent6">
                    <a:lumMod val="50000"/>
                  </a:schemeClr>
                </a:solidFill>
              </a:rPr>
              <a:t>penalty</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3273843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251520" y="2519362"/>
            <a:ext cx="8640960" cy="909638"/>
          </a:xfrm>
        </p:spPr>
        <p:txBody>
          <a:bodyPr/>
          <a:lstStyle/>
          <a:p>
            <a:pPr algn="l" eaLnBrk="1" hangingPunct="1"/>
            <a:r>
              <a:rPr lang="en-AU" sz="3600" b="1" dirty="0"/>
              <a:t/>
            </a:r>
            <a:br>
              <a:rPr lang="en-AU" sz="3600" b="1" dirty="0"/>
            </a:br>
            <a:r>
              <a:rPr lang="en-AU" sz="3600" b="1" dirty="0" smtClean="0"/>
              <a:t>Star chart</a:t>
            </a:r>
            <a:endParaRPr lang="en-AU" sz="3600" b="1" dirty="0" smtClean="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2649371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83415" y="116632"/>
            <a:ext cx="5894092" cy="3772829"/>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1664213" y="4005064"/>
            <a:ext cx="6148147" cy="2921719"/>
          </a:xfrm>
          <a:prstGeom prst="rect">
            <a:avLst/>
          </a:prstGeom>
        </p:spPr>
      </p:pic>
      <p:sp>
        <p:nvSpPr>
          <p:cNvPr id="4" name="Footer Placeholder 3"/>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9627096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0" y="2708920"/>
            <a:ext cx="9144000" cy="1557710"/>
          </a:xfrm>
        </p:spPr>
        <p:txBody>
          <a:bodyPr/>
          <a:lstStyle/>
          <a:p>
            <a:pPr algn="l"/>
            <a:r>
              <a:rPr lang="en-US" sz="2800" b="1" dirty="0" smtClean="0"/>
              <a:t>PROGRAMA</a:t>
            </a:r>
            <a:br>
              <a:rPr lang="en-US" sz="2800" b="1" dirty="0" smtClean="0"/>
            </a:br>
            <a:r>
              <a:rPr lang="en-US" sz="2400" b="1" dirty="0" smtClean="0"/>
              <a:t>9.30: </a:t>
            </a:r>
            <a:r>
              <a:rPr lang="id-ID" sz="2400" b="1" dirty="0"/>
              <a:t>Bemvindo no Introdusaun </a:t>
            </a:r>
            <a:r>
              <a:rPr lang="en-US" sz="2400" dirty="0"/>
              <a:t>Welcome and introductions </a:t>
            </a:r>
            <a:r>
              <a:rPr lang="en-AU" sz="2400" dirty="0"/>
              <a:t/>
            </a:r>
            <a:br>
              <a:rPr lang="en-AU" sz="2400" dirty="0"/>
            </a:br>
            <a:r>
              <a:rPr lang="en-US" sz="2400" b="1" dirty="0" smtClean="0"/>
              <a:t>11: </a:t>
            </a:r>
            <a:r>
              <a:rPr lang="en-US" sz="2400" b="1" dirty="0" err="1" smtClean="0"/>
              <a:t>Snek</a:t>
            </a:r>
            <a:r>
              <a:rPr lang="en-US" sz="2400" b="1" dirty="0"/>
              <a:t/>
            </a:r>
            <a:br>
              <a:rPr lang="en-US" sz="2400" b="1" dirty="0"/>
            </a:br>
            <a:r>
              <a:rPr lang="en-US" sz="2400" b="1" dirty="0" smtClean="0"/>
              <a:t>11.30: </a:t>
            </a:r>
            <a:r>
              <a:rPr lang="id-ID" sz="2400" b="1" dirty="0"/>
              <a:t>Teoria kona ba </a:t>
            </a:r>
            <a:r>
              <a:rPr lang="id-ID" sz="2400" b="1" dirty="0" smtClean="0"/>
              <a:t>stress.</a:t>
            </a:r>
            <a:r>
              <a:rPr lang="en-AU" sz="2400" b="1" dirty="0" smtClean="0"/>
              <a:t> </a:t>
            </a:r>
            <a:r>
              <a:rPr lang="en-AU" sz="2400" dirty="0" smtClean="0"/>
              <a:t>Revision </a:t>
            </a:r>
            <a:r>
              <a:rPr lang="en-US" sz="2400" dirty="0" smtClean="0"/>
              <a:t>Theories </a:t>
            </a:r>
            <a:r>
              <a:rPr lang="en-US" sz="2400" dirty="0"/>
              <a:t>of stress </a:t>
            </a:r>
            <a:r>
              <a:rPr lang="en-US" sz="2400" dirty="0" smtClean="0"/>
              <a:t/>
            </a:r>
            <a:br>
              <a:rPr lang="en-US" sz="2400" dirty="0" smtClean="0"/>
            </a:br>
            <a:r>
              <a:rPr lang="en-US" sz="2400" b="1" dirty="0" smtClean="0"/>
              <a:t>11.45: </a:t>
            </a:r>
            <a:r>
              <a:rPr lang="en-AU" sz="2400" b="1" dirty="0" err="1" smtClean="0"/>
              <a:t>Prevensaun</a:t>
            </a:r>
            <a:r>
              <a:rPr lang="en-AU" sz="2400" b="1" dirty="0" smtClean="0"/>
              <a:t> </a:t>
            </a:r>
            <a:r>
              <a:rPr lang="en-AU" sz="2400" b="1" dirty="0" err="1" smtClean="0"/>
              <a:t>Violencia</a:t>
            </a:r>
            <a:r>
              <a:rPr lang="en-AU" sz="2400" b="1" dirty="0" smtClean="0"/>
              <a:t> no </a:t>
            </a:r>
            <a:r>
              <a:rPr lang="en-AU" sz="2400" b="1" dirty="0" err="1" smtClean="0"/>
              <a:t>Jestaun</a:t>
            </a:r>
            <a:r>
              <a:rPr lang="en-AU" sz="2400" b="1" dirty="0" smtClean="0"/>
              <a:t> </a:t>
            </a:r>
            <a:r>
              <a:rPr lang="en-AU" sz="2400" b="1" dirty="0" err="1" smtClean="0"/>
              <a:t>Konfliktu</a:t>
            </a:r>
            <a:r>
              <a:rPr lang="id-ID" sz="2400" b="1" dirty="0" smtClean="0"/>
              <a:t>.</a:t>
            </a:r>
            <a:r>
              <a:rPr lang="en-AU" sz="2400" b="1" dirty="0" smtClean="0"/>
              <a:t> </a:t>
            </a:r>
            <a:r>
              <a:rPr lang="en-AU" sz="2400" dirty="0" smtClean="0"/>
              <a:t>Violence prevention and conflict management</a:t>
            </a:r>
            <a:r>
              <a:rPr lang="en-US" sz="2400" dirty="0" smtClean="0"/>
              <a:t> </a:t>
            </a:r>
            <a:r>
              <a:rPr lang="en-US" sz="2400" b="1" dirty="0"/>
              <a:t>(Prof John Toumbourou)</a:t>
            </a:r>
            <a:r>
              <a:rPr lang="en-US" sz="2400" dirty="0"/>
              <a:t/>
            </a:r>
            <a:br>
              <a:rPr lang="en-US" sz="2400" dirty="0"/>
            </a:br>
            <a:r>
              <a:rPr lang="en-US" sz="2400" b="1" dirty="0" smtClean="0"/>
              <a:t>12.45: </a:t>
            </a:r>
            <a:r>
              <a:rPr lang="en-US" sz="2400" b="1" dirty="0" err="1" smtClean="0"/>
              <a:t>Hahaan</a:t>
            </a:r>
            <a:r>
              <a:rPr lang="en-US" sz="2400" b="1" dirty="0" smtClean="0"/>
              <a:t> </a:t>
            </a:r>
            <a:r>
              <a:rPr lang="en-US" sz="2400" b="1" dirty="0" err="1" smtClean="0"/>
              <a:t>meudia</a:t>
            </a:r>
            <a:r>
              <a:rPr lang="en-US" sz="2400" dirty="0"/>
              <a:t/>
            </a:r>
            <a:br>
              <a:rPr lang="en-US" sz="2400" dirty="0"/>
            </a:br>
            <a:r>
              <a:rPr lang="en-US" sz="2400" b="1" dirty="0"/>
              <a:t> </a:t>
            </a:r>
            <a:r>
              <a:rPr lang="en-US" sz="2400" b="1" dirty="0" smtClean="0"/>
              <a:t>1.30: </a:t>
            </a:r>
            <a:r>
              <a:rPr lang="id-ID" sz="2400" b="1" dirty="0" smtClean="0"/>
              <a:t> Kapaci</a:t>
            </a:r>
            <a:r>
              <a:rPr lang="en-AU" sz="2400" b="1" dirty="0" err="1" smtClean="0"/>
              <a:t>dade</a:t>
            </a:r>
            <a:r>
              <a:rPr lang="en-AU" sz="2400" b="1" dirty="0" smtClean="0"/>
              <a:t> </a:t>
            </a:r>
            <a:r>
              <a:rPr lang="en-AU" sz="2400" b="1" dirty="0" err="1" smtClean="0"/>
              <a:t>pratika</a:t>
            </a:r>
            <a:r>
              <a:rPr lang="en-AU" sz="2400" b="1" dirty="0" smtClean="0"/>
              <a:t> </a:t>
            </a:r>
            <a:r>
              <a:rPr lang="en-AU" sz="2400" b="1" dirty="0" err="1" smtClean="0"/>
              <a:t>ba</a:t>
            </a:r>
            <a:r>
              <a:rPr lang="en-AU" sz="2400" b="1" dirty="0" smtClean="0"/>
              <a:t> </a:t>
            </a:r>
            <a:r>
              <a:rPr lang="en-AU" sz="2400" b="1" dirty="0" err="1" smtClean="0"/>
              <a:t>resolusaun</a:t>
            </a:r>
            <a:r>
              <a:rPr lang="en-AU" sz="2400" b="1" dirty="0" smtClean="0"/>
              <a:t> </a:t>
            </a:r>
            <a:r>
              <a:rPr lang="en-AU" sz="2400" b="1" dirty="0" err="1" smtClean="0"/>
              <a:t>konfliktu</a:t>
            </a:r>
            <a:r>
              <a:rPr lang="id-ID" sz="2400" b="1" dirty="0" smtClean="0"/>
              <a:t> </a:t>
            </a:r>
            <a:r>
              <a:rPr lang="en-US" sz="2400" b="1" dirty="0"/>
              <a:t>(Ruth and John Rudge, Southern Cross Psychology</a:t>
            </a:r>
            <a:r>
              <a:rPr lang="en-US" sz="2400" b="1" dirty="0" smtClean="0"/>
              <a:t>). </a:t>
            </a:r>
            <a:r>
              <a:rPr lang="en-US" sz="2400" dirty="0" smtClean="0"/>
              <a:t>Practical skills for conflict resolution</a:t>
            </a:r>
            <a:r>
              <a:rPr lang="en-US" sz="2400" dirty="0"/>
              <a:t/>
            </a:r>
            <a:br>
              <a:rPr lang="en-US" sz="2400" dirty="0"/>
            </a:br>
            <a:r>
              <a:rPr lang="en-US" sz="2400" b="1" dirty="0"/>
              <a:t> 2.45 </a:t>
            </a:r>
            <a:r>
              <a:rPr lang="en-US" sz="2400" b="1" dirty="0" smtClean="0"/>
              <a:t>: </a:t>
            </a:r>
            <a:r>
              <a:rPr lang="en-US" sz="2400" b="1" dirty="0" err="1"/>
              <a:t>R</a:t>
            </a:r>
            <a:r>
              <a:rPr lang="en-US" sz="2400" b="1" dirty="0" err="1" smtClean="0"/>
              <a:t>esposta</a:t>
            </a:r>
            <a:r>
              <a:rPr lang="en-US" sz="2400" b="1" dirty="0" smtClean="0"/>
              <a:t> </a:t>
            </a:r>
            <a:r>
              <a:rPr lang="en-US" sz="2400" b="1" dirty="0" err="1"/>
              <a:t>Isin</a:t>
            </a:r>
            <a:r>
              <a:rPr lang="en-US" sz="2400" b="1" dirty="0"/>
              <a:t> </a:t>
            </a:r>
            <a:r>
              <a:rPr lang="en-US" sz="2400" b="1" dirty="0" err="1" smtClean="0"/>
              <a:t>nian</a:t>
            </a:r>
            <a:r>
              <a:rPr lang="en-US" sz="2400" b="1" dirty="0" smtClean="0"/>
              <a:t> </a:t>
            </a:r>
            <a:r>
              <a:rPr lang="en-US" sz="2400" b="1" dirty="0" err="1"/>
              <a:t>ba</a:t>
            </a:r>
            <a:r>
              <a:rPr lang="en-US" sz="2400" b="1" dirty="0"/>
              <a:t> </a:t>
            </a:r>
            <a:r>
              <a:rPr lang="en-AU" sz="2400" b="1" dirty="0" err="1"/>
              <a:t>konfliktu</a:t>
            </a:r>
            <a:r>
              <a:rPr lang="en-AU" sz="2400" b="1" dirty="0"/>
              <a:t>. </a:t>
            </a:r>
            <a:r>
              <a:rPr lang="en-US" sz="2400" dirty="0"/>
              <a:t>Dealing with </a:t>
            </a:r>
            <a:r>
              <a:rPr lang="en-US" sz="2400" dirty="0" smtClean="0"/>
              <a:t>body </a:t>
            </a:r>
            <a:r>
              <a:rPr lang="en-US" sz="2400" dirty="0"/>
              <a:t>responses to </a:t>
            </a:r>
            <a:r>
              <a:rPr lang="en-US" sz="2400" dirty="0" smtClean="0"/>
              <a:t>conflict </a:t>
            </a:r>
            <a:r>
              <a:rPr lang="en-US" sz="2400" dirty="0"/>
              <a:t>(</a:t>
            </a:r>
            <a:r>
              <a:rPr lang="id-ID" sz="2400" b="1" dirty="0"/>
              <a:t>Kim Dunphy, Many Hands International</a:t>
            </a:r>
            <a:r>
              <a:rPr lang="en-US" sz="2400" dirty="0"/>
              <a:t>)</a:t>
            </a:r>
            <a:br>
              <a:rPr lang="en-US" sz="2400" dirty="0"/>
            </a:br>
            <a:r>
              <a:rPr lang="en-US" sz="2400" b="1" dirty="0" smtClean="0"/>
              <a:t>4.00: </a:t>
            </a:r>
            <a:r>
              <a:rPr lang="en-US" sz="2400" b="1" dirty="0" err="1" smtClean="0"/>
              <a:t>Snek</a:t>
            </a:r>
            <a:r>
              <a:rPr lang="en-US" sz="2400" dirty="0"/>
              <a:t/>
            </a:r>
            <a:br>
              <a:rPr lang="en-US" sz="2400" dirty="0"/>
            </a:br>
            <a:r>
              <a:rPr lang="en-US" sz="2400" b="1" dirty="0" smtClean="0"/>
              <a:t>4.15: </a:t>
            </a:r>
            <a:r>
              <a:rPr lang="en-US" sz="2400" b="1" dirty="0" err="1" smtClean="0"/>
              <a:t>Atu</a:t>
            </a:r>
            <a:r>
              <a:rPr lang="en-US" sz="2400" b="1" dirty="0" smtClean="0"/>
              <a:t> </a:t>
            </a:r>
            <a:r>
              <a:rPr lang="en-US" sz="2400" b="1" dirty="0" err="1" smtClean="0"/>
              <a:t>ba</a:t>
            </a:r>
            <a:r>
              <a:rPr lang="en-US" sz="2400" b="1" dirty="0" smtClean="0"/>
              <a:t> </a:t>
            </a:r>
            <a:r>
              <a:rPr lang="en-US" sz="2400" b="1" dirty="0" err="1" smtClean="0"/>
              <a:t>neebe</a:t>
            </a:r>
            <a:r>
              <a:rPr lang="en-US" sz="2400" b="1" dirty="0" smtClean="0"/>
              <a:t> </a:t>
            </a:r>
            <a:r>
              <a:rPr lang="en-US" sz="2400" b="1" dirty="0" err="1" smtClean="0"/>
              <a:t>husi</a:t>
            </a:r>
            <a:r>
              <a:rPr lang="en-US" sz="2400" b="1" dirty="0" smtClean="0"/>
              <a:t> </a:t>
            </a:r>
            <a:r>
              <a:rPr lang="en-US" sz="2400" b="1" dirty="0" err="1" smtClean="0"/>
              <a:t>ne’e</a:t>
            </a:r>
            <a:r>
              <a:rPr lang="en-US" sz="2400" b="1" dirty="0" smtClean="0"/>
              <a:t>: </a:t>
            </a:r>
            <a:r>
              <a:rPr lang="en-US" sz="2400" b="1" dirty="0" err="1" smtClean="0"/>
              <a:t>oinsa</a:t>
            </a:r>
            <a:r>
              <a:rPr lang="en-US" sz="2400" b="1" dirty="0" smtClean="0"/>
              <a:t> </a:t>
            </a:r>
            <a:r>
              <a:rPr lang="en-US" sz="2400" b="1" dirty="0" err="1" smtClean="0"/>
              <a:t>ita</a:t>
            </a:r>
            <a:r>
              <a:rPr lang="en-US" sz="2400" b="1" dirty="0" smtClean="0"/>
              <a:t> </a:t>
            </a:r>
            <a:r>
              <a:rPr lang="en-US" sz="2400" b="1" dirty="0" err="1" smtClean="0"/>
              <a:t>promove</a:t>
            </a:r>
            <a:r>
              <a:rPr lang="en-US" sz="2400" b="1" dirty="0" smtClean="0"/>
              <a:t> </a:t>
            </a:r>
            <a:r>
              <a:rPr lang="en-US" sz="2400" b="1" dirty="0" err="1" smtClean="0"/>
              <a:t>Psykolojia</a:t>
            </a:r>
            <a:r>
              <a:rPr lang="en-US" sz="2400" b="1" dirty="0" smtClean="0"/>
              <a:t>? </a:t>
            </a:r>
            <a:r>
              <a:rPr lang="en-US" sz="2400" b="1" dirty="0" err="1" smtClean="0"/>
              <a:t>Aktividade</a:t>
            </a:r>
            <a:r>
              <a:rPr lang="en-US" sz="2400" b="1" dirty="0" smtClean="0"/>
              <a:t> </a:t>
            </a:r>
            <a:r>
              <a:rPr lang="en-US" sz="2400" b="1" dirty="0" err="1" smtClean="0"/>
              <a:t>futuru</a:t>
            </a:r>
            <a:r>
              <a:rPr lang="en-US" sz="2400" b="1" dirty="0" smtClean="0"/>
              <a:t>.  </a:t>
            </a:r>
            <a:r>
              <a:rPr lang="en-US" sz="2400" dirty="0"/>
              <a:t>Where to from here: How do we promote psychology? Future activities </a:t>
            </a:r>
            <a:r>
              <a:rPr lang="en-US" sz="2400" dirty="0" smtClean="0"/>
              <a:t>. </a:t>
            </a:r>
            <a:r>
              <a:rPr lang="en-AU" sz="2400" dirty="0"/>
              <a:t/>
            </a:r>
            <a:br>
              <a:rPr lang="en-AU" sz="2400" dirty="0"/>
            </a:br>
            <a:r>
              <a:rPr lang="en-US" sz="2400" b="1" dirty="0" smtClean="0"/>
              <a:t>E</a:t>
            </a:r>
            <a:r>
              <a:rPr lang="id-ID" sz="2400" b="1" dirty="0" smtClean="0"/>
              <a:t>valuasaun</a:t>
            </a:r>
            <a:r>
              <a:rPr lang="en-AU" sz="2400" b="1" dirty="0" smtClean="0"/>
              <a:t>. </a:t>
            </a:r>
            <a:r>
              <a:rPr lang="en-US" sz="2400" dirty="0" smtClean="0"/>
              <a:t>evaluation</a:t>
            </a:r>
            <a:endParaRPr lang="en-AU" sz="2400" b="1" dirty="0">
              <a:solidFill>
                <a:srgbClr val="92D050"/>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8831526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519362"/>
            <a:ext cx="7920880" cy="909638"/>
          </a:xfrm>
        </p:spPr>
        <p:txBody>
          <a:bodyPr/>
          <a:lstStyle/>
          <a:p>
            <a:pPr algn="l" eaLnBrk="1" hangingPunct="1"/>
            <a:r>
              <a:rPr lang="en-AU" sz="5400" b="1" dirty="0"/>
              <a:t/>
            </a:r>
            <a:br>
              <a:rPr lang="en-AU" sz="5400" b="1" dirty="0"/>
            </a:br>
            <a:r>
              <a:rPr lang="en-AU" sz="5400" b="1" dirty="0" smtClean="0"/>
              <a:t>P9. </a:t>
            </a:r>
            <a:r>
              <a:rPr lang="en-AU" sz="5400" b="1" dirty="0" err="1" smtClean="0"/>
              <a:t>Abilidade</a:t>
            </a:r>
            <a:r>
              <a:rPr lang="en-AU" sz="5400" b="1" dirty="0" smtClean="0"/>
              <a:t> </a:t>
            </a:r>
            <a:r>
              <a:rPr lang="en-AU" sz="5400" b="1" dirty="0" err="1" smtClean="0"/>
              <a:t>moris</a:t>
            </a:r>
            <a:r>
              <a:rPr lang="en-AU" sz="5400" b="1" dirty="0" smtClean="0"/>
              <a:t> </a:t>
            </a:r>
            <a:r>
              <a:rPr lang="en-AU" sz="5400" b="1" dirty="0" err="1" smtClean="0"/>
              <a:t>ne’ebe</a:t>
            </a:r>
            <a:r>
              <a:rPr lang="en-AU" sz="5400" b="1" dirty="0" smtClean="0"/>
              <a:t> </a:t>
            </a:r>
            <a:r>
              <a:rPr lang="en-AU" sz="5400" b="1" dirty="0" err="1" smtClean="0"/>
              <a:t>mak</a:t>
            </a:r>
            <a:r>
              <a:rPr lang="en-AU" sz="5400" b="1" dirty="0" smtClean="0"/>
              <a:t> </a:t>
            </a:r>
            <a:r>
              <a:rPr lang="en-AU" sz="5400" b="1" dirty="0" err="1" smtClean="0"/>
              <a:t>afektivu</a:t>
            </a:r>
            <a:r>
              <a:rPr lang="en-AU" sz="5400" b="1" dirty="0" smtClean="0"/>
              <a:t> </a:t>
            </a:r>
            <a:r>
              <a:rPr lang="en-AU" sz="5400" b="1" dirty="0" err="1" smtClean="0"/>
              <a:t>ba</a:t>
            </a:r>
            <a:r>
              <a:rPr lang="en-AU" sz="5400" b="1" dirty="0" smtClean="0"/>
              <a:t> </a:t>
            </a:r>
            <a:r>
              <a:rPr lang="en-AU" sz="5400" b="1" dirty="0" err="1" smtClean="0"/>
              <a:t>prevensaun</a:t>
            </a:r>
            <a:r>
              <a:rPr lang="en-AU" sz="5400" b="1" dirty="0" smtClean="0"/>
              <a:t> </a:t>
            </a:r>
            <a:r>
              <a:rPr lang="en-AU" sz="5400" b="1" dirty="0" err="1" smtClean="0"/>
              <a:t>violensia</a:t>
            </a:r>
            <a:r>
              <a:rPr lang="en-AU" sz="5400" b="1" dirty="0" smtClean="0"/>
              <a:t>?</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Q9. Which life skills are effective in preventing violence?</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4006388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107504" y="3527474"/>
            <a:ext cx="9217024" cy="909638"/>
          </a:xfrm>
        </p:spPr>
        <p:txBody>
          <a:bodyPr/>
          <a:lstStyle/>
          <a:p>
            <a:pPr algn="l" eaLnBrk="1" hangingPunct="1"/>
            <a:r>
              <a:rPr lang="en-AU" sz="4000" b="1" dirty="0" err="1" smtClean="0"/>
              <a:t>Kuinesementu</a:t>
            </a:r>
            <a:r>
              <a:rPr lang="en-AU" sz="4000" b="1" dirty="0" smtClean="0"/>
              <a:t>-an: </a:t>
            </a:r>
            <a:r>
              <a:rPr lang="en-AU" sz="4000" b="1" dirty="0" err="1" smtClean="0"/>
              <a:t>ita</a:t>
            </a:r>
            <a:r>
              <a:rPr lang="en-AU" sz="4000" b="1" dirty="0" smtClean="0"/>
              <a:t> </a:t>
            </a:r>
            <a:r>
              <a:rPr lang="en-AU" sz="4000" b="1" dirty="0" err="1" smtClean="0"/>
              <a:t>nia</a:t>
            </a:r>
            <a:r>
              <a:rPr lang="en-AU" sz="4000" b="1" dirty="0" smtClean="0"/>
              <a:t> </a:t>
            </a:r>
            <a:r>
              <a:rPr lang="en-AU" sz="4000" b="1" dirty="0" err="1" smtClean="0"/>
              <a:t>forsa</a:t>
            </a:r>
            <a:r>
              <a:rPr lang="en-AU" sz="4000" b="1" dirty="0" smtClean="0"/>
              <a:t/>
            </a:r>
            <a:br>
              <a:rPr lang="en-AU" sz="4000" b="1" dirty="0" smtClean="0"/>
            </a:br>
            <a:r>
              <a:rPr lang="en-AU" sz="4000" b="1" dirty="0" err="1" smtClean="0"/>
              <a:t>Gestaun</a:t>
            </a:r>
            <a:r>
              <a:rPr lang="en-AU" sz="4000" b="1" dirty="0" smtClean="0"/>
              <a:t>-an: </a:t>
            </a:r>
            <a:r>
              <a:rPr lang="en-AU" sz="4000" b="1" dirty="0" err="1" smtClean="0"/>
              <a:t>e.x</a:t>
            </a:r>
            <a:r>
              <a:rPr lang="en-AU" sz="4000" b="1" dirty="0" smtClean="0"/>
              <a:t>. </a:t>
            </a:r>
            <a:r>
              <a:rPr lang="en-AU" sz="4000" b="1" dirty="0" err="1" smtClean="0"/>
              <a:t>Gestaun</a:t>
            </a:r>
            <a:r>
              <a:rPr lang="en-AU" sz="4000" b="1" dirty="0" smtClean="0"/>
              <a:t> stress</a:t>
            </a:r>
            <a:br>
              <a:rPr lang="en-AU" sz="4000" b="1" dirty="0" smtClean="0"/>
            </a:br>
            <a:r>
              <a:rPr lang="en-AU" sz="4000" b="1" dirty="0" err="1" smtClean="0"/>
              <a:t>Kuinesemento</a:t>
            </a:r>
            <a:r>
              <a:rPr lang="en-AU" sz="4000" b="1" dirty="0" smtClean="0"/>
              <a:t> social: </a:t>
            </a:r>
            <a:r>
              <a:rPr lang="en-AU" sz="4000" b="1" dirty="0" err="1" smtClean="0"/>
              <a:t>e.x</a:t>
            </a:r>
            <a:r>
              <a:rPr lang="en-AU" sz="4000" b="1" dirty="0" smtClean="0"/>
              <a:t>. </a:t>
            </a:r>
            <a:r>
              <a:rPr lang="en-AU" sz="4000" b="1" dirty="0" err="1" smtClean="0"/>
              <a:t>Konfliktu</a:t>
            </a:r>
            <a:r>
              <a:rPr lang="en-AU" sz="4000" b="1" dirty="0" smtClean="0"/>
              <a:t/>
            </a:r>
            <a:br>
              <a:rPr lang="en-AU" sz="4000" b="1" dirty="0" smtClean="0"/>
            </a:br>
            <a:r>
              <a:rPr lang="en-AU" sz="4000" b="1" dirty="0" err="1" smtClean="0"/>
              <a:t>Responsabilidade</a:t>
            </a:r>
            <a:r>
              <a:rPr lang="en-AU" sz="4000" b="1" dirty="0" smtClean="0"/>
              <a:t> </a:t>
            </a:r>
            <a:r>
              <a:rPr lang="en-AU" sz="4000" b="1" dirty="0" err="1" smtClean="0"/>
              <a:t>foti</a:t>
            </a:r>
            <a:r>
              <a:rPr lang="en-AU" sz="4000" b="1" dirty="0" smtClean="0"/>
              <a:t> </a:t>
            </a:r>
            <a:r>
              <a:rPr lang="en-AU" sz="4000" b="1" dirty="0" err="1" smtClean="0"/>
              <a:t>dejisaun</a:t>
            </a:r>
            <a:r>
              <a:rPr lang="en-AU" sz="4000" b="1" dirty="0" smtClean="0"/>
              <a:t>:</a:t>
            </a:r>
            <a:r>
              <a:rPr lang="en-AU" sz="4000" b="1" dirty="0" smtClean="0">
                <a:solidFill>
                  <a:srgbClr val="FFC000"/>
                </a:solidFill>
              </a:rPr>
              <a:t/>
            </a:r>
            <a:br>
              <a:rPr lang="en-AU" sz="4000" b="1" dirty="0" smtClean="0">
                <a:solidFill>
                  <a:srgbClr val="FFC000"/>
                </a:solidFill>
              </a:rPr>
            </a:br>
            <a:r>
              <a:rPr lang="en-AU" sz="4000" b="1" dirty="0">
                <a:solidFill>
                  <a:srgbClr val="FFC000"/>
                </a:solidFill>
              </a:rPr>
              <a:t/>
            </a:r>
            <a:br>
              <a:rPr lang="en-AU" sz="4000" b="1" dirty="0">
                <a:solidFill>
                  <a:srgbClr val="FFC000"/>
                </a:solidFill>
              </a:rPr>
            </a:br>
            <a:r>
              <a:rPr lang="en-AU" sz="4000" b="1" dirty="0" smtClean="0">
                <a:solidFill>
                  <a:schemeClr val="accent6">
                    <a:lumMod val="50000"/>
                  </a:schemeClr>
                </a:solidFill>
              </a:rPr>
              <a:t>Self-awareness: Your </a:t>
            </a:r>
            <a:r>
              <a:rPr lang="en-AU" sz="4000" b="1" dirty="0">
                <a:solidFill>
                  <a:schemeClr val="accent6">
                    <a:lumMod val="50000"/>
                  </a:schemeClr>
                </a:solidFill>
              </a:rPr>
              <a:t>strengths </a:t>
            </a:r>
            <a:br>
              <a:rPr lang="en-AU" sz="4000" b="1" dirty="0">
                <a:solidFill>
                  <a:schemeClr val="accent6">
                    <a:lumMod val="50000"/>
                  </a:schemeClr>
                </a:solidFill>
              </a:rPr>
            </a:br>
            <a:r>
              <a:rPr lang="en-AU" sz="4000" b="1" dirty="0" smtClean="0">
                <a:solidFill>
                  <a:schemeClr val="accent6">
                    <a:lumMod val="50000"/>
                  </a:schemeClr>
                </a:solidFill>
              </a:rPr>
              <a:t>Self-management: e.g. stress management</a:t>
            </a:r>
            <a:r>
              <a:rPr lang="en-AU" sz="4000" b="1" dirty="0">
                <a:solidFill>
                  <a:schemeClr val="accent6">
                    <a:lumMod val="50000"/>
                  </a:schemeClr>
                </a:solidFill>
              </a:rPr>
              <a:t/>
            </a:r>
            <a:br>
              <a:rPr lang="en-AU" sz="4000" b="1" dirty="0">
                <a:solidFill>
                  <a:schemeClr val="accent6">
                    <a:lumMod val="50000"/>
                  </a:schemeClr>
                </a:solidFill>
              </a:rPr>
            </a:br>
            <a:r>
              <a:rPr lang="en-AU" sz="4000" b="1" dirty="0" smtClean="0">
                <a:solidFill>
                  <a:schemeClr val="accent6">
                    <a:lumMod val="50000"/>
                  </a:schemeClr>
                </a:solidFill>
              </a:rPr>
              <a:t>Social awareness: e.g. active listening</a:t>
            </a:r>
            <a:r>
              <a:rPr lang="en-AU" sz="4000" b="1" dirty="0">
                <a:solidFill>
                  <a:schemeClr val="accent6">
                    <a:lumMod val="50000"/>
                  </a:schemeClr>
                </a:solidFill>
              </a:rPr>
              <a:t/>
            </a:r>
            <a:br>
              <a:rPr lang="en-AU" sz="4000" b="1" dirty="0">
                <a:solidFill>
                  <a:schemeClr val="accent6">
                    <a:lumMod val="50000"/>
                  </a:schemeClr>
                </a:solidFill>
              </a:rPr>
            </a:br>
            <a:r>
              <a:rPr lang="en-AU" sz="4000" b="1" dirty="0" smtClean="0">
                <a:solidFill>
                  <a:schemeClr val="accent6">
                    <a:lumMod val="50000"/>
                  </a:schemeClr>
                </a:solidFill>
              </a:rPr>
              <a:t>Relationship Skill: e.g., Conflict</a:t>
            </a:r>
            <a:r>
              <a:rPr lang="en-AU" sz="4000" b="1" dirty="0">
                <a:solidFill>
                  <a:schemeClr val="accent6">
                    <a:lumMod val="50000"/>
                  </a:schemeClr>
                </a:solidFill>
              </a:rPr>
              <a:t/>
            </a:r>
            <a:br>
              <a:rPr lang="en-AU" sz="4000" b="1" dirty="0">
                <a:solidFill>
                  <a:schemeClr val="accent6">
                    <a:lumMod val="50000"/>
                  </a:schemeClr>
                </a:solidFill>
              </a:rPr>
            </a:br>
            <a:r>
              <a:rPr lang="en-AU" sz="4000" b="1" dirty="0" smtClean="0">
                <a:solidFill>
                  <a:schemeClr val="accent6">
                    <a:lumMod val="50000"/>
                  </a:schemeClr>
                </a:solidFill>
              </a:rPr>
              <a:t>Responsible decision-making:</a:t>
            </a:r>
            <a:r>
              <a:rPr lang="en-AU" sz="4000" b="1" dirty="0">
                <a:solidFill>
                  <a:schemeClr val="accent6">
                    <a:lumMod val="50000"/>
                  </a:schemeClr>
                </a:solidFill>
              </a:rPr>
              <a:t/>
            </a:r>
            <a:br>
              <a:rPr lang="en-AU" sz="4000" b="1" dirty="0">
                <a:solidFill>
                  <a:schemeClr val="accent6">
                    <a:lumMod val="50000"/>
                  </a:schemeClr>
                </a:solidFill>
              </a:rPr>
            </a:br>
            <a:r>
              <a:rPr lang="en-AU" sz="4000" b="1" dirty="0">
                <a:solidFill>
                  <a:srgbClr val="FFC000"/>
                </a:solidFill>
              </a:rPr>
              <a:t/>
            </a:r>
            <a:br>
              <a:rPr lang="en-AU" sz="4000" b="1" dirty="0">
                <a:solidFill>
                  <a:srgbClr val="FFC000"/>
                </a:solidFill>
              </a:rPr>
            </a:br>
            <a:r>
              <a:rPr lang="en-AU" sz="3600" b="1" dirty="0" smtClean="0">
                <a:solidFill>
                  <a:srgbClr val="FFC000"/>
                </a:solidFill>
              </a:rPr>
              <a:t> </a:t>
            </a:r>
            <a:r>
              <a:rPr lang="en-AU" sz="3600" b="1" dirty="0">
                <a:solidFill>
                  <a:srgbClr val="FFC000"/>
                </a:solidFill>
              </a:rPr>
              <a:t/>
            </a:r>
            <a:br>
              <a:rPr lang="en-AU" sz="3600" b="1" dirty="0">
                <a:solidFill>
                  <a:srgbClr val="FFC000"/>
                </a:solidFill>
              </a:rPr>
            </a:br>
            <a:endParaRPr lang="en-AU" sz="3600" b="1" dirty="0">
              <a:solidFill>
                <a:srgbClr val="FFC000"/>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9201347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467544" y="3527474"/>
            <a:ext cx="8676456" cy="909638"/>
          </a:xfrm>
        </p:spPr>
        <p:txBody>
          <a:bodyPr/>
          <a:lstStyle/>
          <a:p>
            <a:pPr algn="l" eaLnBrk="1" hangingPunct="1"/>
            <a:r>
              <a:rPr lang="en-AU" sz="4000" b="1" dirty="0" err="1" smtClean="0"/>
              <a:t>Relasaun</a:t>
            </a:r>
            <a:r>
              <a:rPr lang="en-AU" sz="4000" b="1" dirty="0" smtClean="0"/>
              <a:t> </a:t>
            </a:r>
            <a:r>
              <a:rPr lang="en-AU" sz="4000" b="1" dirty="0" err="1" smtClean="0"/>
              <a:t>abilidade</a:t>
            </a:r>
            <a:r>
              <a:rPr lang="en-AU" sz="4000" b="1" dirty="0" smtClean="0"/>
              <a:t>: </a:t>
            </a:r>
            <a:r>
              <a:rPr lang="en-AU" sz="4000" b="1" dirty="0" err="1" smtClean="0"/>
              <a:t>negociasaun</a:t>
            </a:r>
            <a:r>
              <a:rPr lang="en-AU" sz="4000" b="1" dirty="0" smtClean="0"/>
              <a:t>, </a:t>
            </a:r>
            <a:r>
              <a:rPr lang="en-AU" sz="4000" b="1" dirty="0" err="1" smtClean="0"/>
              <a:t>gestaun</a:t>
            </a:r>
            <a:r>
              <a:rPr lang="en-AU" sz="4000" b="1" dirty="0" smtClean="0"/>
              <a:t> </a:t>
            </a:r>
            <a:r>
              <a:rPr lang="en-AU" sz="4000" b="1" dirty="0" err="1" smtClean="0"/>
              <a:t>konfliktu</a:t>
            </a:r>
            <a:r>
              <a:rPr lang="en-AU" sz="4000" b="1" dirty="0" smtClean="0"/>
              <a:t>, </a:t>
            </a:r>
            <a:r>
              <a:rPr lang="en-AU" sz="4000" b="1" dirty="0" err="1" smtClean="0"/>
              <a:t>reziste</a:t>
            </a:r>
            <a:r>
              <a:rPr lang="en-AU" sz="4000" b="1" dirty="0" smtClean="0"/>
              <a:t> </a:t>
            </a:r>
            <a:r>
              <a:rPr lang="en-AU" sz="4000" b="1" dirty="0" err="1" smtClean="0"/>
              <a:t>hasoru</a:t>
            </a:r>
            <a:r>
              <a:rPr lang="en-AU" sz="4000" b="1" dirty="0" smtClean="0"/>
              <a:t> </a:t>
            </a:r>
            <a:r>
              <a:rPr lang="en-AU" sz="4000" b="1" dirty="0" err="1" smtClean="0"/>
              <a:t>presaun</a:t>
            </a:r>
            <a:r>
              <a:rPr lang="en-AU" sz="4000" b="1" dirty="0" smtClean="0"/>
              <a:t>, </a:t>
            </a:r>
            <a:r>
              <a:rPr lang="en-AU" sz="4000" b="1" dirty="0" err="1" smtClean="0"/>
              <a:t>rede</a:t>
            </a:r>
            <a:r>
              <a:rPr lang="en-AU" sz="4000" b="1" dirty="0" smtClean="0"/>
              <a:t> </a:t>
            </a:r>
            <a:r>
              <a:rPr lang="en-AU" sz="4000" b="1" dirty="0" err="1" smtClean="0"/>
              <a:t>servisu</a:t>
            </a:r>
            <a:r>
              <a:rPr lang="en-AU" sz="4000" b="1" dirty="0" smtClean="0"/>
              <a:t>, </a:t>
            </a:r>
            <a:r>
              <a:rPr lang="en-AU" sz="4000" b="1" dirty="0" err="1" smtClean="0"/>
              <a:t>motivasaun</a:t>
            </a:r>
            <a:r>
              <a:rPr lang="en-AU" sz="4000" b="1" dirty="0" smtClean="0"/>
              <a:t/>
            </a:r>
            <a:br>
              <a:rPr lang="en-AU" sz="4000" b="1" dirty="0" smtClean="0"/>
            </a:br>
            <a:r>
              <a:rPr lang="en-AU" sz="4000" b="1" dirty="0">
                <a:solidFill>
                  <a:srgbClr val="FFC000"/>
                </a:solidFill>
              </a:rPr>
              <a:t/>
            </a:r>
            <a:br>
              <a:rPr lang="en-AU" sz="4000" b="1" dirty="0">
                <a:solidFill>
                  <a:srgbClr val="FFC000"/>
                </a:solidFill>
              </a:rPr>
            </a:br>
            <a:r>
              <a:rPr lang="en-AU" sz="4000" b="1" dirty="0" smtClean="0">
                <a:solidFill>
                  <a:schemeClr val="accent6">
                    <a:lumMod val="50000"/>
                  </a:schemeClr>
                </a:solidFill>
              </a:rPr>
              <a:t>Relationship Skills: </a:t>
            </a:r>
            <a:r>
              <a:rPr lang="en-AU" sz="4000" b="1" dirty="0">
                <a:solidFill>
                  <a:schemeClr val="accent6">
                    <a:lumMod val="50000"/>
                  </a:schemeClr>
                </a:solidFill>
              </a:rPr>
              <a:t>negotiation, conflict management, resisting peer pressure, networking, motivation,</a:t>
            </a:r>
            <a:br>
              <a:rPr lang="en-AU" sz="4000" b="1" dirty="0">
                <a:solidFill>
                  <a:schemeClr val="accent6">
                    <a:lumMod val="50000"/>
                  </a:schemeClr>
                </a:solidFill>
              </a:rPr>
            </a:br>
            <a:r>
              <a:rPr lang="en-AU" sz="4000" b="1" dirty="0">
                <a:solidFill>
                  <a:srgbClr val="FFC000"/>
                </a:solidFill>
              </a:rPr>
              <a:t/>
            </a:r>
            <a:br>
              <a:rPr lang="en-AU" sz="4000" b="1" dirty="0">
                <a:solidFill>
                  <a:srgbClr val="FFC000"/>
                </a:solidFill>
              </a:rPr>
            </a:br>
            <a:r>
              <a:rPr lang="en-AU" sz="3600" b="1" dirty="0" smtClean="0">
                <a:solidFill>
                  <a:srgbClr val="FFC000"/>
                </a:solidFill>
              </a:rPr>
              <a:t> </a:t>
            </a:r>
            <a:r>
              <a:rPr lang="en-AU" sz="3600" b="1" dirty="0">
                <a:solidFill>
                  <a:srgbClr val="FFC000"/>
                </a:solidFill>
              </a:rPr>
              <a:t/>
            </a:r>
            <a:br>
              <a:rPr lang="en-AU" sz="3600" b="1" dirty="0">
                <a:solidFill>
                  <a:srgbClr val="FFC000"/>
                </a:solidFill>
              </a:rPr>
            </a:br>
            <a:endParaRPr lang="en-AU" sz="3600" b="1" dirty="0">
              <a:solidFill>
                <a:srgbClr val="FFC000"/>
              </a:solidFill>
            </a:endParaRPr>
          </a:p>
        </p:txBody>
      </p:sp>
      <p:sp>
        <p:nvSpPr>
          <p:cNvPr id="3" name="Right Arrow 2"/>
          <p:cNvSpPr/>
          <p:nvPr/>
        </p:nvSpPr>
        <p:spPr>
          <a:xfrm rot="10800000" flipH="1">
            <a:off x="6012160" y="3284984"/>
            <a:ext cx="1224136"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860932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735386"/>
            <a:ext cx="7920880" cy="909638"/>
          </a:xfrm>
        </p:spPr>
        <p:txBody>
          <a:bodyPr/>
          <a:lstStyle/>
          <a:p>
            <a:pPr algn="l" eaLnBrk="1" hangingPunct="1"/>
            <a:r>
              <a:rPr lang="en-AU" sz="5400" b="1" dirty="0"/>
              <a:t/>
            </a:r>
            <a:br>
              <a:rPr lang="en-AU" sz="5400" b="1" dirty="0"/>
            </a:br>
            <a:r>
              <a:rPr lang="en-AU" sz="5400" b="1" dirty="0" smtClean="0"/>
              <a:t>P10. </a:t>
            </a:r>
            <a:r>
              <a:rPr lang="en-AU" sz="5400" b="1" dirty="0" err="1" smtClean="0"/>
              <a:t>Abilidade</a:t>
            </a:r>
            <a:r>
              <a:rPr lang="en-AU" sz="5400" b="1" dirty="0" smtClean="0"/>
              <a:t> </a:t>
            </a:r>
            <a:r>
              <a:rPr lang="en-AU" sz="5400" b="1" dirty="0" err="1" smtClean="0"/>
              <a:t>ne’ebe</a:t>
            </a:r>
            <a:r>
              <a:rPr lang="en-AU" sz="5400" b="1" dirty="0" smtClean="0"/>
              <a:t> </a:t>
            </a:r>
            <a:r>
              <a:rPr lang="en-AU" sz="5400" b="1" dirty="0" err="1" smtClean="0"/>
              <a:t>efektivu</a:t>
            </a:r>
            <a:r>
              <a:rPr lang="en-AU" sz="5400" b="1" dirty="0" smtClean="0"/>
              <a:t> </a:t>
            </a:r>
            <a:r>
              <a:rPr lang="en-AU" sz="5400" b="1" dirty="0" err="1" smtClean="0"/>
              <a:t>ba</a:t>
            </a:r>
            <a:r>
              <a:rPr lang="en-AU" sz="5400" b="1" dirty="0" smtClean="0"/>
              <a:t> </a:t>
            </a:r>
            <a:r>
              <a:rPr lang="en-AU" sz="5400" b="1" dirty="0" err="1" smtClean="0"/>
              <a:t>negocisaun</a:t>
            </a:r>
            <a:r>
              <a:rPr lang="en-AU" sz="5400" b="1" dirty="0" smtClean="0"/>
              <a:t> </a:t>
            </a:r>
            <a:r>
              <a:rPr lang="en-AU" sz="5400" b="1" dirty="0" err="1" smtClean="0"/>
              <a:t>konfliktu</a:t>
            </a:r>
            <a:r>
              <a:rPr lang="en-AU" sz="5400" b="1" dirty="0" smtClean="0"/>
              <a:t>?</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Q10. Which skills are effective in negotiating conflict?</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5931188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755576" y="2735386"/>
            <a:ext cx="7920880" cy="909638"/>
          </a:xfrm>
        </p:spPr>
        <p:txBody>
          <a:bodyPr/>
          <a:lstStyle/>
          <a:p>
            <a:pPr algn="l" eaLnBrk="1" hangingPunct="1"/>
            <a:r>
              <a:rPr lang="en-AU" sz="5400" b="1" dirty="0"/>
              <a:t/>
            </a:r>
            <a:br>
              <a:rPr lang="en-AU" sz="5400" b="1" dirty="0"/>
            </a:br>
            <a:r>
              <a:rPr lang="en-AU" sz="5400" b="1" dirty="0" err="1" smtClean="0"/>
              <a:t>Abilidade</a:t>
            </a:r>
            <a:r>
              <a:rPr lang="en-AU" sz="5400" b="1" dirty="0" smtClean="0"/>
              <a:t> </a:t>
            </a:r>
            <a:r>
              <a:rPr lang="en-AU" sz="5400" b="1" dirty="0" err="1" smtClean="0"/>
              <a:t>efektivu</a:t>
            </a:r>
            <a:r>
              <a:rPr lang="en-AU" sz="5400" b="1" dirty="0" smtClean="0"/>
              <a:t> </a:t>
            </a:r>
            <a:r>
              <a:rPr lang="en-AU" sz="5400" b="1" dirty="0" err="1" smtClean="0"/>
              <a:t>ba</a:t>
            </a:r>
            <a:r>
              <a:rPr lang="en-AU" sz="5400" b="1" dirty="0" smtClean="0"/>
              <a:t> </a:t>
            </a:r>
            <a:r>
              <a:rPr lang="en-AU" sz="5400" b="1" dirty="0" err="1" smtClean="0"/>
              <a:t>negociasaun</a:t>
            </a:r>
            <a:r>
              <a:rPr lang="en-AU" sz="5400" b="1" dirty="0" smtClean="0"/>
              <a:t> </a:t>
            </a:r>
            <a:r>
              <a:rPr lang="en-AU" sz="5400" b="1" dirty="0" err="1" smtClean="0"/>
              <a:t>konfliktu</a:t>
            </a:r>
            <a:r>
              <a:rPr lang="en-AU" sz="5400" b="1" dirty="0" smtClean="0"/>
              <a:t>: WINK</a:t>
            </a:r>
            <a:r>
              <a:rPr lang="en-AU" sz="5400" b="1" dirty="0">
                <a:solidFill>
                  <a:srgbClr val="FFC000"/>
                </a:solidFill>
              </a:rPr>
              <a:t/>
            </a:r>
            <a:br>
              <a:rPr lang="en-AU" sz="5400" b="1" dirty="0">
                <a:solidFill>
                  <a:srgbClr val="FFC000"/>
                </a:solidFill>
              </a:rPr>
            </a:br>
            <a:r>
              <a:rPr lang="en-AU" sz="5400" b="1" dirty="0" smtClean="0">
                <a:solidFill>
                  <a:srgbClr val="FFC000"/>
                </a:solidFill>
              </a:rPr>
              <a:t/>
            </a:r>
            <a:br>
              <a:rPr lang="en-AU" sz="5400" b="1" dirty="0" smtClean="0">
                <a:solidFill>
                  <a:srgbClr val="FFC000"/>
                </a:solidFill>
              </a:rPr>
            </a:br>
            <a:r>
              <a:rPr lang="en-AU" sz="5400" b="1" dirty="0" smtClean="0">
                <a:solidFill>
                  <a:schemeClr val="accent6">
                    <a:lumMod val="50000"/>
                  </a:schemeClr>
                </a:solidFill>
              </a:rPr>
              <a:t>Effective skills for negotiating conflict: WINK</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1882665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683568" y="3167434"/>
            <a:ext cx="7920880" cy="909638"/>
          </a:xfrm>
        </p:spPr>
        <p:txBody>
          <a:bodyPr/>
          <a:lstStyle/>
          <a:p>
            <a:pPr algn="l" eaLnBrk="1" hangingPunct="1"/>
            <a:r>
              <a:rPr lang="en-AU" sz="4000" b="1" dirty="0"/>
              <a:t/>
            </a:r>
            <a:br>
              <a:rPr lang="en-AU" sz="4000" b="1" dirty="0"/>
            </a:br>
            <a:r>
              <a:rPr lang="en-AU" sz="4000" b="1" dirty="0" smtClean="0"/>
              <a:t>WINK		Hein</a:t>
            </a:r>
            <a:br>
              <a:rPr lang="en-AU" sz="4000" b="1" dirty="0" smtClean="0"/>
            </a:br>
            <a:r>
              <a:rPr lang="en-AU" sz="4000" b="1" dirty="0"/>
              <a:t>	</a:t>
            </a:r>
            <a:r>
              <a:rPr lang="en-AU" sz="4000" b="1" dirty="0" smtClean="0"/>
              <a:t>		</a:t>
            </a:r>
            <a:r>
              <a:rPr lang="en-AU" sz="4000" b="1" dirty="0" err="1" smtClean="0"/>
              <a:t>Afirmasaun</a:t>
            </a:r>
            <a:r>
              <a:rPr lang="en-AU" sz="4000" b="1" dirty="0" smtClean="0"/>
              <a:t/>
            </a:r>
            <a:br>
              <a:rPr lang="en-AU" sz="4000" b="1" dirty="0" smtClean="0"/>
            </a:br>
            <a:r>
              <a:rPr lang="en-AU" sz="4000" b="1" dirty="0"/>
              <a:t>	</a:t>
            </a:r>
            <a:r>
              <a:rPr lang="en-AU" sz="4000" b="1" dirty="0" smtClean="0"/>
              <a:t>		</a:t>
            </a:r>
            <a:r>
              <a:rPr lang="en-AU" sz="4000" b="1" dirty="0" err="1" smtClean="0"/>
              <a:t>Negosiasaun</a:t>
            </a:r>
            <a:r>
              <a:rPr lang="en-AU" sz="4000" b="1" dirty="0" smtClean="0"/>
              <a:t/>
            </a:r>
            <a:br>
              <a:rPr lang="en-AU" sz="4000" b="1" dirty="0" smtClean="0"/>
            </a:br>
            <a:r>
              <a:rPr lang="en-AU" sz="4000" b="1" dirty="0"/>
              <a:t>	</a:t>
            </a:r>
            <a:r>
              <a:rPr lang="en-AU" sz="4000" b="1" dirty="0" smtClean="0"/>
              <a:t>		Hein </a:t>
            </a:r>
            <a:r>
              <a:rPr lang="en-AU" sz="4000" b="1" dirty="0" err="1" smtClean="0"/>
              <a:t>ho</a:t>
            </a:r>
            <a:r>
              <a:rPr lang="en-AU" sz="4000" b="1" dirty="0" smtClean="0"/>
              <a:t> </a:t>
            </a:r>
            <a:r>
              <a:rPr lang="en-AU" sz="4000" b="1" dirty="0" err="1" smtClean="0"/>
              <a:t>kalma</a:t>
            </a:r>
            <a:r>
              <a:rPr lang="en-AU" sz="4000" b="1" dirty="0">
                <a:solidFill>
                  <a:srgbClr val="FFC000"/>
                </a:solidFill>
              </a:rPr>
              <a:t/>
            </a:r>
            <a:br>
              <a:rPr lang="en-AU" sz="4000" b="1" dirty="0">
                <a:solidFill>
                  <a:srgbClr val="FFC000"/>
                </a:solidFill>
              </a:rPr>
            </a:br>
            <a:r>
              <a:rPr lang="en-AU" sz="4000" b="1" dirty="0" smtClean="0">
                <a:solidFill>
                  <a:srgbClr val="FFC000"/>
                </a:solidFill>
              </a:rPr>
              <a:t/>
            </a:r>
            <a:br>
              <a:rPr lang="en-AU" sz="4000" b="1" dirty="0" smtClean="0">
                <a:solidFill>
                  <a:srgbClr val="FFC000"/>
                </a:solidFill>
              </a:rPr>
            </a:br>
            <a:r>
              <a:rPr lang="en-AU" sz="4000" b="1" dirty="0" smtClean="0">
                <a:solidFill>
                  <a:schemeClr val="accent6">
                    <a:lumMod val="50000"/>
                  </a:schemeClr>
                </a:solidFill>
              </a:rPr>
              <a:t>WINK 		Wait</a:t>
            </a:r>
            <a:br>
              <a:rPr lang="en-AU" sz="4000" b="1" dirty="0" smtClean="0">
                <a:solidFill>
                  <a:schemeClr val="accent6">
                    <a:lumMod val="50000"/>
                  </a:schemeClr>
                </a:solidFill>
              </a:rPr>
            </a:br>
            <a:r>
              <a:rPr lang="en-AU" sz="4000" b="1" dirty="0" smtClean="0">
                <a:solidFill>
                  <a:schemeClr val="accent6">
                    <a:lumMod val="50000"/>
                  </a:schemeClr>
                </a:solidFill>
              </a:rPr>
              <a:t>			I – statements</a:t>
            </a:r>
            <a:br>
              <a:rPr lang="en-AU" sz="4000" b="1" dirty="0" smtClean="0">
                <a:solidFill>
                  <a:schemeClr val="accent6">
                    <a:lumMod val="50000"/>
                  </a:schemeClr>
                </a:solidFill>
              </a:rPr>
            </a:br>
            <a:r>
              <a:rPr lang="en-AU" sz="4000" b="1" dirty="0" smtClean="0">
                <a:solidFill>
                  <a:schemeClr val="accent6">
                    <a:lumMod val="50000"/>
                  </a:schemeClr>
                </a:solidFill>
              </a:rPr>
              <a:t>			Negotiation</a:t>
            </a:r>
            <a:br>
              <a:rPr lang="en-AU" sz="4000" b="1" dirty="0" smtClean="0">
                <a:solidFill>
                  <a:schemeClr val="accent6">
                    <a:lumMod val="50000"/>
                  </a:schemeClr>
                </a:solidFill>
              </a:rPr>
            </a:br>
            <a:r>
              <a:rPr lang="en-AU" sz="4000" b="1" dirty="0" smtClean="0">
                <a:solidFill>
                  <a:schemeClr val="accent6">
                    <a:lumMod val="50000"/>
                  </a:schemeClr>
                </a:solidFill>
              </a:rPr>
              <a:t>			Keeping calm </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6968437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683568" y="3167434"/>
            <a:ext cx="7920880" cy="909638"/>
          </a:xfrm>
        </p:spPr>
        <p:txBody>
          <a:bodyPr/>
          <a:lstStyle/>
          <a:p>
            <a:pPr algn="l" eaLnBrk="1" hangingPunct="1"/>
            <a:r>
              <a:rPr lang="en-AU" sz="4800" b="1" dirty="0"/>
              <a:t/>
            </a:r>
            <a:br>
              <a:rPr lang="en-AU" sz="4800" b="1" dirty="0"/>
            </a:br>
            <a:r>
              <a:rPr lang="en-AU" sz="4800" b="1" dirty="0" smtClean="0"/>
              <a:t>PRATIKA</a:t>
            </a:r>
            <a:br>
              <a:rPr lang="en-AU" sz="4800" b="1" dirty="0" smtClean="0"/>
            </a:br>
            <a:r>
              <a:rPr lang="en-AU" sz="4800" b="1" dirty="0" err="1" smtClean="0"/>
              <a:t>Afirmasaun</a:t>
            </a:r>
            <a:r>
              <a:rPr lang="en-AU" sz="4800" b="1" dirty="0"/>
              <a:t/>
            </a:r>
            <a:br>
              <a:rPr lang="en-AU" sz="4800" b="1" dirty="0"/>
            </a:br>
            <a:r>
              <a:rPr lang="en-AU" sz="4800" b="1" dirty="0" err="1" smtClean="0"/>
              <a:t>Uainhira</a:t>
            </a:r>
            <a:r>
              <a:rPr lang="en-AU" sz="4800" b="1" dirty="0" smtClean="0"/>
              <a:t> O </a:t>
            </a:r>
            <a:r>
              <a:rPr lang="en-AU" sz="4800" b="1" dirty="0" err="1" smtClean="0"/>
              <a:t>sente</a:t>
            </a:r>
            <a:r>
              <a:rPr lang="en-AU" sz="4800" b="1" dirty="0"/>
              <a:t> </a:t>
            </a:r>
            <a:r>
              <a:rPr lang="en-AU" sz="4800" b="1" dirty="0" err="1" smtClean="0"/>
              <a:t>ida</a:t>
            </a:r>
            <a:r>
              <a:rPr lang="en-AU" sz="4800" b="1" dirty="0" smtClean="0"/>
              <a:t> </a:t>
            </a:r>
            <a:r>
              <a:rPr lang="en-AU" sz="4800" b="1" dirty="0" err="1" smtClean="0"/>
              <a:t>ne’e</a:t>
            </a:r>
            <a:r>
              <a:rPr lang="en-AU" sz="4800" b="1" dirty="0" smtClean="0"/>
              <a:t> </a:t>
            </a:r>
            <a:r>
              <a:rPr lang="en-AU" sz="4800" b="1" dirty="0">
                <a:solidFill>
                  <a:srgbClr val="FFC000"/>
                </a:solidFill>
              </a:rPr>
              <a:t/>
            </a:r>
            <a:br>
              <a:rPr lang="en-AU" sz="4800" b="1" dirty="0">
                <a:solidFill>
                  <a:srgbClr val="FFC000"/>
                </a:solidFill>
              </a:rPr>
            </a:br>
            <a:r>
              <a:rPr lang="en-AU" sz="4800" b="1" dirty="0" smtClean="0">
                <a:solidFill>
                  <a:srgbClr val="FFC000"/>
                </a:solidFill>
              </a:rPr>
              <a:t/>
            </a:r>
            <a:br>
              <a:rPr lang="en-AU" sz="4800" b="1" dirty="0" smtClean="0">
                <a:solidFill>
                  <a:srgbClr val="FFC000"/>
                </a:solidFill>
              </a:rPr>
            </a:br>
            <a:r>
              <a:rPr lang="en-AU" sz="4800" b="1" dirty="0" smtClean="0">
                <a:solidFill>
                  <a:srgbClr val="A65410"/>
                </a:solidFill>
              </a:rPr>
              <a:t>PRACTICE</a:t>
            </a:r>
            <a:r>
              <a:rPr lang="en-AU" sz="4800" b="1" dirty="0" smtClean="0">
                <a:solidFill>
                  <a:schemeClr val="accent6">
                    <a:lumMod val="50000"/>
                  </a:schemeClr>
                </a:solidFill>
              </a:rPr>
              <a:t/>
            </a:r>
            <a:br>
              <a:rPr lang="en-AU" sz="4800" b="1" dirty="0" smtClean="0">
                <a:solidFill>
                  <a:schemeClr val="accent6">
                    <a:lumMod val="50000"/>
                  </a:schemeClr>
                </a:solidFill>
              </a:rPr>
            </a:br>
            <a:r>
              <a:rPr lang="en-AU" sz="4800" b="1" dirty="0" smtClean="0">
                <a:solidFill>
                  <a:schemeClr val="accent6">
                    <a:lumMod val="50000"/>
                  </a:schemeClr>
                </a:solidFill>
              </a:rPr>
              <a:t>I – statements</a:t>
            </a:r>
            <a:br>
              <a:rPr lang="en-AU" sz="4800" b="1" dirty="0" smtClean="0">
                <a:solidFill>
                  <a:schemeClr val="accent6">
                    <a:lumMod val="50000"/>
                  </a:schemeClr>
                </a:solidFill>
              </a:rPr>
            </a:br>
            <a:r>
              <a:rPr lang="en-AU" sz="4800" b="1" dirty="0" smtClean="0">
                <a:solidFill>
                  <a:schemeClr val="accent6">
                    <a:lumMod val="50000"/>
                  </a:schemeClr>
                </a:solidFill>
              </a:rPr>
              <a:t>When you do that I feel </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7027142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683568" y="2636912"/>
            <a:ext cx="7920880" cy="909638"/>
          </a:xfrm>
        </p:spPr>
        <p:txBody>
          <a:bodyPr/>
          <a:lstStyle/>
          <a:p>
            <a:pPr algn="l" eaLnBrk="1" hangingPunct="1"/>
            <a:r>
              <a:rPr lang="en-AU" sz="4800" b="1" dirty="0"/>
              <a:t/>
            </a:r>
            <a:br>
              <a:rPr lang="en-AU" sz="4800" b="1" dirty="0"/>
            </a:br>
            <a:r>
              <a:rPr lang="en-AU" sz="4800" b="1" dirty="0" err="1" smtClean="0"/>
              <a:t>Negosiasaun</a:t>
            </a:r>
            <a:r>
              <a:rPr lang="en-AU" sz="4800" b="1" dirty="0" smtClean="0"/>
              <a:t/>
            </a:r>
            <a:br>
              <a:rPr lang="en-AU" sz="4800" b="1" dirty="0" smtClean="0"/>
            </a:br>
            <a:r>
              <a:rPr lang="en-AU" sz="4800" b="1" dirty="0"/>
              <a:t>	</a:t>
            </a:r>
            <a:r>
              <a:rPr lang="en-AU" sz="4800" b="1" dirty="0" err="1" smtClean="0"/>
              <a:t>Descreve</a:t>
            </a:r>
            <a:r>
              <a:rPr lang="en-AU" sz="4800" b="1" dirty="0" smtClean="0"/>
              <a:t> </a:t>
            </a:r>
            <a:r>
              <a:rPr lang="en-AU" sz="4800" b="1" dirty="0" err="1" smtClean="0"/>
              <a:t>Problema</a:t>
            </a:r>
            <a:r>
              <a:rPr lang="en-AU" sz="4800" b="1" dirty="0" smtClean="0"/>
              <a:t/>
            </a:r>
            <a:br>
              <a:rPr lang="en-AU" sz="4800" b="1" dirty="0" smtClean="0"/>
            </a:br>
            <a:r>
              <a:rPr lang="en-AU" sz="4800" b="1" dirty="0"/>
              <a:t>	</a:t>
            </a:r>
            <a:r>
              <a:rPr lang="en-AU" sz="4800" b="1" dirty="0" err="1" smtClean="0"/>
              <a:t>Hamosu</a:t>
            </a:r>
            <a:r>
              <a:rPr lang="en-AU" sz="4800" b="1" dirty="0" smtClean="0"/>
              <a:t> </a:t>
            </a:r>
            <a:r>
              <a:rPr lang="en-AU" sz="4800" b="1" dirty="0" err="1" smtClean="0"/>
              <a:t>Solusaun</a:t>
            </a:r>
            <a:r>
              <a:rPr lang="en-AU" sz="4800" b="1" dirty="0" smtClean="0"/>
              <a:t/>
            </a:r>
            <a:br>
              <a:rPr lang="en-AU" sz="4800" b="1" dirty="0" smtClean="0"/>
            </a:br>
            <a:r>
              <a:rPr lang="en-AU" sz="4800" b="1" dirty="0"/>
              <a:t>	</a:t>
            </a:r>
            <a:r>
              <a:rPr lang="en-AU" sz="4800" b="1" dirty="0" err="1" smtClean="0"/>
              <a:t>Avalua</a:t>
            </a:r>
            <a:r>
              <a:rPr lang="en-AU" sz="4800" b="1" dirty="0" smtClean="0"/>
              <a:t> </a:t>
            </a:r>
            <a:r>
              <a:rPr lang="en-AU" sz="4800" b="1" dirty="0" err="1" smtClean="0"/>
              <a:t>solusaun</a:t>
            </a:r>
            <a:r>
              <a:rPr lang="en-AU" sz="4800" b="1" dirty="0">
                <a:solidFill>
                  <a:srgbClr val="FFC000"/>
                </a:solidFill>
              </a:rPr>
              <a:t/>
            </a:r>
            <a:br>
              <a:rPr lang="en-AU" sz="4800" b="1" dirty="0">
                <a:solidFill>
                  <a:srgbClr val="FFC000"/>
                </a:solidFill>
              </a:rPr>
            </a:br>
            <a:r>
              <a:rPr lang="en-AU" sz="4800" b="1" dirty="0" smtClean="0">
                <a:solidFill>
                  <a:srgbClr val="FFC000"/>
                </a:solidFill>
              </a:rPr>
              <a:t/>
            </a:r>
            <a:br>
              <a:rPr lang="en-AU" sz="4800" b="1" dirty="0" smtClean="0">
                <a:solidFill>
                  <a:srgbClr val="FFC000"/>
                </a:solidFill>
              </a:rPr>
            </a:br>
            <a:r>
              <a:rPr lang="en-AU" sz="4800" b="1" dirty="0" smtClean="0">
                <a:solidFill>
                  <a:schemeClr val="accent6">
                    <a:lumMod val="50000"/>
                  </a:schemeClr>
                </a:solidFill>
              </a:rPr>
              <a:t>Negotiation</a:t>
            </a:r>
            <a:br>
              <a:rPr lang="en-AU" sz="4800" b="1" dirty="0" smtClean="0">
                <a:solidFill>
                  <a:schemeClr val="accent6">
                    <a:lumMod val="50000"/>
                  </a:schemeClr>
                </a:solidFill>
              </a:rPr>
            </a:br>
            <a:r>
              <a:rPr lang="en-AU" sz="4800" b="1" dirty="0">
                <a:solidFill>
                  <a:schemeClr val="accent6">
                    <a:lumMod val="50000"/>
                  </a:schemeClr>
                </a:solidFill>
              </a:rPr>
              <a:t>	</a:t>
            </a:r>
            <a:r>
              <a:rPr lang="en-AU" sz="4800" b="1" dirty="0" smtClean="0">
                <a:solidFill>
                  <a:schemeClr val="accent6">
                    <a:lumMod val="50000"/>
                  </a:schemeClr>
                </a:solidFill>
              </a:rPr>
              <a:t>	Describe the problem</a:t>
            </a:r>
            <a:br>
              <a:rPr lang="en-AU" sz="4800" b="1" dirty="0" smtClean="0">
                <a:solidFill>
                  <a:schemeClr val="accent6">
                    <a:lumMod val="50000"/>
                  </a:schemeClr>
                </a:solidFill>
              </a:rPr>
            </a:br>
            <a:r>
              <a:rPr lang="en-AU" sz="4800" b="1" dirty="0">
                <a:solidFill>
                  <a:schemeClr val="accent6">
                    <a:lumMod val="50000"/>
                  </a:schemeClr>
                </a:solidFill>
              </a:rPr>
              <a:t>	</a:t>
            </a:r>
            <a:r>
              <a:rPr lang="en-AU" sz="4800" b="1" dirty="0" smtClean="0">
                <a:solidFill>
                  <a:schemeClr val="accent6">
                    <a:lumMod val="50000"/>
                  </a:schemeClr>
                </a:solidFill>
              </a:rPr>
              <a:t>	Generate solutions</a:t>
            </a:r>
            <a:br>
              <a:rPr lang="en-AU" sz="4800" b="1" dirty="0" smtClean="0">
                <a:solidFill>
                  <a:schemeClr val="accent6">
                    <a:lumMod val="50000"/>
                  </a:schemeClr>
                </a:solidFill>
              </a:rPr>
            </a:br>
            <a:r>
              <a:rPr lang="en-AU" sz="4800" b="1" dirty="0">
                <a:solidFill>
                  <a:schemeClr val="accent6">
                    <a:lumMod val="50000"/>
                  </a:schemeClr>
                </a:solidFill>
              </a:rPr>
              <a:t>	</a:t>
            </a:r>
            <a:r>
              <a:rPr lang="en-AU" sz="4800" b="1" dirty="0" smtClean="0">
                <a:solidFill>
                  <a:schemeClr val="accent6">
                    <a:lumMod val="50000"/>
                  </a:schemeClr>
                </a:solidFill>
              </a:rPr>
              <a:t>	Evaluate solutions</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8590977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683568" y="2708920"/>
            <a:ext cx="7920880" cy="909638"/>
          </a:xfrm>
        </p:spPr>
        <p:txBody>
          <a:bodyPr/>
          <a:lstStyle/>
          <a:p>
            <a:pPr algn="l" eaLnBrk="1" hangingPunct="1"/>
            <a:r>
              <a:rPr lang="en-AU" sz="4000" b="1" dirty="0"/>
              <a:t/>
            </a:r>
            <a:br>
              <a:rPr lang="en-AU" sz="4000" b="1" dirty="0"/>
            </a:br>
            <a:r>
              <a:rPr lang="en-AU" sz="4000" b="1" dirty="0" smtClean="0"/>
              <a:t>Mane </a:t>
            </a:r>
            <a:r>
              <a:rPr lang="en-AU" sz="4000" b="1" dirty="0" err="1" smtClean="0"/>
              <a:t>fila</a:t>
            </a:r>
            <a:r>
              <a:rPr lang="en-AU" sz="4000" b="1" dirty="0" smtClean="0"/>
              <a:t> </a:t>
            </a:r>
            <a:r>
              <a:rPr lang="en-AU" sz="4000" b="1" dirty="0" err="1" smtClean="0"/>
              <a:t>uma</a:t>
            </a:r>
            <a:r>
              <a:rPr lang="en-AU" sz="4000" b="1" dirty="0" smtClean="0"/>
              <a:t> </a:t>
            </a:r>
            <a:r>
              <a:rPr lang="en-AU" sz="4000" b="1" dirty="0" err="1" smtClean="0"/>
              <a:t>ho</a:t>
            </a:r>
            <a:r>
              <a:rPr lang="en-AU" sz="4000" b="1" dirty="0" smtClean="0"/>
              <a:t> </a:t>
            </a:r>
            <a:r>
              <a:rPr lang="en-AU" sz="4000" b="1" dirty="0" err="1" smtClean="0"/>
              <a:t>lanu</a:t>
            </a:r>
            <a:r>
              <a:rPr lang="en-AU" sz="4000" b="1" dirty="0" smtClean="0"/>
              <a:t/>
            </a:r>
            <a:br>
              <a:rPr lang="en-AU" sz="4000" b="1" dirty="0" smtClean="0"/>
            </a:br>
            <a:r>
              <a:rPr lang="en-AU" sz="4000" b="1" dirty="0" smtClean="0"/>
              <a:t>PRATIKA: </a:t>
            </a:r>
            <a:r>
              <a:rPr lang="en-AU" sz="4000" b="1" dirty="0" err="1" smtClean="0"/>
              <a:t>Negosiasaun</a:t>
            </a:r>
            <a:r>
              <a:rPr lang="en-AU" sz="4000" b="1" dirty="0" smtClean="0"/>
              <a:t/>
            </a:r>
            <a:br>
              <a:rPr lang="en-AU" sz="4000" b="1" dirty="0" smtClean="0"/>
            </a:br>
            <a:r>
              <a:rPr lang="en-AU" sz="4000" b="1" dirty="0"/>
              <a:t>	 </a:t>
            </a:r>
            <a:r>
              <a:rPr lang="en-AU" sz="4000" b="1" dirty="0" err="1"/>
              <a:t>Descreve</a:t>
            </a:r>
            <a:r>
              <a:rPr lang="en-AU" sz="4000" b="1" dirty="0"/>
              <a:t> </a:t>
            </a:r>
            <a:r>
              <a:rPr lang="en-AU" sz="4000" b="1" dirty="0" err="1"/>
              <a:t>Problema</a:t>
            </a:r>
            <a:r>
              <a:rPr lang="en-AU" sz="4000" b="1" dirty="0"/>
              <a:t/>
            </a:r>
            <a:br>
              <a:rPr lang="en-AU" sz="4000" b="1" dirty="0"/>
            </a:br>
            <a:r>
              <a:rPr lang="en-AU" sz="4000" b="1" dirty="0"/>
              <a:t>	</a:t>
            </a:r>
            <a:r>
              <a:rPr lang="en-AU" sz="4000" b="1" dirty="0" err="1"/>
              <a:t>Hamosu</a:t>
            </a:r>
            <a:r>
              <a:rPr lang="en-AU" sz="4000" b="1" dirty="0"/>
              <a:t> </a:t>
            </a:r>
            <a:r>
              <a:rPr lang="en-AU" sz="4000" b="1" dirty="0" err="1"/>
              <a:t>Solusaun</a:t>
            </a:r>
            <a:r>
              <a:rPr lang="en-AU" sz="4000" b="1" dirty="0"/>
              <a:t/>
            </a:r>
            <a:br>
              <a:rPr lang="en-AU" sz="4000" b="1" dirty="0"/>
            </a:br>
            <a:r>
              <a:rPr lang="en-AU" sz="4000" b="1" dirty="0"/>
              <a:t>	</a:t>
            </a:r>
            <a:r>
              <a:rPr lang="en-AU" sz="4000" b="1" dirty="0" err="1"/>
              <a:t>Avalua</a:t>
            </a:r>
            <a:r>
              <a:rPr lang="en-AU" sz="4000" b="1" dirty="0"/>
              <a:t> </a:t>
            </a:r>
            <a:r>
              <a:rPr lang="en-AU" sz="4000" b="1" dirty="0" err="1"/>
              <a:t>solusaun</a:t>
            </a:r>
            <a:r>
              <a:rPr lang="en-AU" sz="4000" b="1" dirty="0">
                <a:solidFill>
                  <a:srgbClr val="FFC000"/>
                </a:solidFill>
              </a:rPr>
              <a:t/>
            </a:r>
            <a:br>
              <a:rPr lang="en-AU" sz="4000" b="1" dirty="0">
                <a:solidFill>
                  <a:srgbClr val="FFC000"/>
                </a:solidFill>
              </a:rPr>
            </a:br>
            <a:r>
              <a:rPr lang="en-AU" sz="4000" b="1" dirty="0" smtClean="0">
                <a:solidFill>
                  <a:srgbClr val="FFC000"/>
                </a:solidFill>
              </a:rPr>
              <a:t/>
            </a:r>
            <a:br>
              <a:rPr lang="en-AU" sz="4000" b="1" dirty="0" smtClean="0">
                <a:solidFill>
                  <a:srgbClr val="FFC000"/>
                </a:solidFill>
              </a:rPr>
            </a:br>
            <a:r>
              <a:rPr lang="en-AU" sz="4000" b="1" dirty="0" smtClean="0">
                <a:solidFill>
                  <a:srgbClr val="A65410"/>
                </a:solidFill>
              </a:rPr>
              <a:t>Man came home drunk</a:t>
            </a:r>
            <a:r>
              <a:rPr lang="en-AU" sz="4000" b="1" dirty="0" smtClean="0">
                <a:solidFill>
                  <a:schemeClr val="accent6">
                    <a:lumMod val="50000"/>
                  </a:schemeClr>
                </a:solidFill>
              </a:rPr>
              <a:t/>
            </a:r>
            <a:br>
              <a:rPr lang="en-AU" sz="4000" b="1" dirty="0" smtClean="0">
                <a:solidFill>
                  <a:schemeClr val="accent6">
                    <a:lumMod val="50000"/>
                  </a:schemeClr>
                </a:solidFill>
              </a:rPr>
            </a:br>
            <a:r>
              <a:rPr lang="en-AU" sz="4000" b="1" dirty="0">
                <a:solidFill>
                  <a:srgbClr val="A65410"/>
                </a:solidFill>
              </a:rPr>
              <a:t>PRACTICE: </a:t>
            </a:r>
            <a:r>
              <a:rPr lang="en-AU" sz="4000" b="1" dirty="0" smtClean="0">
                <a:solidFill>
                  <a:schemeClr val="accent6">
                    <a:lumMod val="50000"/>
                  </a:schemeClr>
                </a:solidFill>
              </a:rPr>
              <a:t>Negotiation</a:t>
            </a:r>
            <a:br>
              <a:rPr lang="en-AU" sz="4000" b="1" dirty="0" smtClean="0">
                <a:solidFill>
                  <a:schemeClr val="accent6">
                    <a:lumMod val="50000"/>
                  </a:schemeClr>
                </a:solidFill>
              </a:rPr>
            </a:br>
            <a:r>
              <a:rPr lang="en-AU" sz="4000" b="1" dirty="0">
                <a:solidFill>
                  <a:schemeClr val="accent6">
                    <a:lumMod val="50000"/>
                  </a:schemeClr>
                </a:solidFill>
              </a:rPr>
              <a:t>	</a:t>
            </a:r>
            <a:r>
              <a:rPr lang="en-AU" sz="4000" b="1" dirty="0" smtClean="0">
                <a:solidFill>
                  <a:schemeClr val="accent6">
                    <a:lumMod val="50000"/>
                  </a:schemeClr>
                </a:solidFill>
              </a:rPr>
              <a:t>	Describe the problem</a:t>
            </a:r>
            <a:br>
              <a:rPr lang="en-AU" sz="4000" b="1" dirty="0" smtClean="0">
                <a:solidFill>
                  <a:schemeClr val="accent6">
                    <a:lumMod val="50000"/>
                  </a:schemeClr>
                </a:solidFill>
              </a:rPr>
            </a:br>
            <a:r>
              <a:rPr lang="en-AU" sz="4000" b="1" dirty="0">
                <a:solidFill>
                  <a:schemeClr val="accent6">
                    <a:lumMod val="50000"/>
                  </a:schemeClr>
                </a:solidFill>
              </a:rPr>
              <a:t>	</a:t>
            </a:r>
            <a:r>
              <a:rPr lang="en-AU" sz="4000" b="1" dirty="0" smtClean="0">
                <a:solidFill>
                  <a:schemeClr val="accent6">
                    <a:lumMod val="50000"/>
                  </a:schemeClr>
                </a:solidFill>
              </a:rPr>
              <a:t>	Generate solutions</a:t>
            </a:r>
            <a:br>
              <a:rPr lang="en-AU" sz="4000" b="1" dirty="0" smtClean="0">
                <a:solidFill>
                  <a:schemeClr val="accent6">
                    <a:lumMod val="50000"/>
                  </a:schemeClr>
                </a:solidFill>
              </a:rPr>
            </a:br>
            <a:r>
              <a:rPr lang="en-AU" sz="4000" b="1" dirty="0">
                <a:solidFill>
                  <a:schemeClr val="accent6">
                    <a:lumMod val="50000"/>
                  </a:schemeClr>
                </a:solidFill>
              </a:rPr>
              <a:t>	</a:t>
            </a:r>
            <a:r>
              <a:rPr lang="en-AU" sz="4000" b="1" dirty="0" smtClean="0">
                <a:solidFill>
                  <a:schemeClr val="accent6">
                    <a:lumMod val="50000"/>
                  </a:schemeClr>
                </a:solidFill>
              </a:rPr>
              <a:t>	Evaluate solutions</a:t>
            </a: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219122826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idx="4294967295"/>
          </p:nvPr>
        </p:nvSpPr>
        <p:spPr>
          <a:xfrm>
            <a:off x="467544" y="2996952"/>
            <a:ext cx="8676456" cy="909638"/>
          </a:xfrm>
        </p:spPr>
        <p:txBody>
          <a:bodyPr/>
          <a:lstStyle/>
          <a:p>
            <a:pPr algn="l" eaLnBrk="1" hangingPunct="1"/>
            <a:r>
              <a:rPr lang="en-AU" sz="3200" b="1" dirty="0"/>
              <a:t>4.15 – 5.00 pm: </a:t>
            </a:r>
            <a:r>
              <a:rPr lang="en-AU" sz="3200" b="1" dirty="0" smtClean="0"/>
              <a:t>Ba </a:t>
            </a:r>
            <a:r>
              <a:rPr lang="en-AU" sz="3200" b="1" dirty="0" err="1" smtClean="0"/>
              <a:t>ne’ebe</a:t>
            </a:r>
            <a:r>
              <a:rPr lang="en-AU" sz="3200" b="1" dirty="0" smtClean="0"/>
              <a:t> </a:t>
            </a:r>
            <a:r>
              <a:rPr lang="en-AU" sz="3200" b="1" dirty="0" err="1" smtClean="0"/>
              <a:t>husi</a:t>
            </a:r>
            <a:r>
              <a:rPr lang="en-AU" sz="3200" b="1" dirty="0" smtClean="0"/>
              <a:t> </a:t>
            </a:r>
            <a:r>
              <a:rPr lang="en-AU" sz="3200" b="1" dirty="0" err="1" smtClean="0"/>
              <a:t>ne’e</a:t>
            </a:r>
            <a:r>
              <a:rPr lang="en-AU" sz="3200" b="1" dirty="0" smtClean="0"/>
              <a:t>: </a:t>
            </a:r>
            <a:r>
              <a:rPr lang="en-AU" sz="3200" b="1" dirty="0" err="1" smtClean="0"/>
              <a:t>oinsa</a:t>
            </a:r>
            <a:r>
              <a:rPr lang="en-AU" sz="3200" b="1" dirty="0" smtClean="0"/>
              <a:t> </a:t>
            </a:r>
            <a:r>
              <a:rPr lang="en-AU" sz="3200" b="1" dirty="0" err="1" smtClean="0"/>
              <a:t>ita</a:t>
            </a:r>
            <a:r>
              <a:rPr lang="en-AU" sz="3200" b="1" dirty="0" smtClean="0"/>
              <a:t> </a:t>
            </a:r>
            <a:r>
              <a:rPr lang="en-AU" sz="3200" b="1" dirty="0" err="1" smtClean="0"/>
              <a:t>promove</a:t>
            </a:r>
            <a:r>
              <a:rPr lang="en-AU" sz="3200" b="1" dirty="0" smtClean="0"/>
              <a:t> </a:t>
            </a:r>
            <a:r>
              <a:rPr lang="en-AU" sz="3200" b="1" dirty="0" err="1" smtClean="0"/>
              <a:t>psikolojia</a:t>
            </a:r>
            <a:r>
              <a:rPr lang="en-AU" sz="3200" b="1" dirty="0" smtClean="0"/>
              <a:t> </a:t>
            </a:r>
            <a:r>
              <a:rPr lang="en-AU" sz="3200" b="1" dirty="0" err="1" smtClean="0"/>
              <a:t>iha</a:t>
            </a:r>
            <a:r>
              <a:rPr lang="en-AU" sz="3200" b="1" dirty="0" smtClean="0"/>
              <a:t> Timor-Leste? </a:t>
            </a:r>
            <a:r>
              <a:rPr lang="en-AU" sz="3200" b="1" dirty="0" err="1" smtClean="0"/>
              <a:t>Oportunidade</a:t>
            </a:r>
            <a:r>
              <a:rPr lang="en-AU" sz="3200" b="1" dirty="0" smtClean="0"/>
              <a:t> </a:t>
            </a:r>
            <a:r>
              <a:rPr lang="en-AU" sz="3200" b="1" dirty="0" err="1" smtClean="0"/>
              <a:t>ba</a:t>
            </a:r>
            <a:r>
              <a:rPr lang="en-AU" sz="3200" b="1" dirty="0" smtClean="0"/>
              <a:t> </a:t>
            </a:r>
            <a:r>
              <a:rPr lang="en-AU" sz="3200" b="1" dirty="0" err="1" smtClean="0"/>
              <a:t>eskola</a:t>
            </a:r>
            <a:r>
              <a:rPr lang="en-AU" sz="3200" b="1" dirty="0" smtClean="0"/>
              <a:t> </a:t>
            </a:r>
            <a:r>
              <a:rPr lang="en-AU" sz="3200" b="1" dirty="0" err="1" smtClean="0"/>
              <a:t>psikolojia</a:t>
            </a:r>
            <a:r>
              <a:rPr lang="en-AU" sz="3200" b="1" dirty="0" smtClean="0"/>
              <a:t>. </a:t>
            </a:r>
            <a:r>
              <a:rPr lang="en-AU" sz="3200" b="1" dirty="0" err="1" smtClean="0"/>
              <a:t>Universidade</a:t>
            </a:r>
            <a:r>
              <a:rPr lang="en-AU" sz="3200" b="1" dirty="0" smtClean="0"/>
              <a:t> Deakin Many Hands </a:t>
            </a:r>
            <a:r>
              <a:rPr lang="en-AU" sz="3200" b="1" dirty="0" err="1" smtClean="0"/>
              <a:t>Healht</a:t>
            </a:r>
            <a:r>
              <a:rPr lang="en-AU" sz="3200" b="1" dirty="0" smtClean="0"/>
              <a:t> Promotion Partnership, </a:t>
            </a:r>
            <a:r>
              <a:rPr lang="en-AU" sz="3200" b="1" dirty="0" err="1" smtClean="0"/>
              <a:t>Aktividades</a:t>
            </a:r>
            <a:r>
              <a:rPr lang="en-AU" sz="3200" b="1" dirty="0" smtClean="0"/>
              <a:t> </a:t>
            </a:r>
            <a:r>
              <a:rPr lang="en-AU" sz="3200" b="1" dirty="0" err="1" smtClean="0"/>
              <a:t>futuru</a:t>
            </a:r>
            <a:r>
              <a:rPr lang="en-AU" sz="3200" b="1" dirty="0" smtClean="0"/>
              <a:t> </a:t>
            </a:r>
            <a:r>
              <a:rPr lang="en-AU" sz="3200" b="1" dirty="0" err="1" smtClean="0"/>
              <a:t>ba</a:t>
            </a:r>
            <a:r>
              <a:rPr lang="en-AU" sz="3200" b="1" dirty="0" smtClean="0"/>
              <a:t> </a:t>
            </a:r>
            <a:r>
              <a:rPr lang="en-AU" sz="3200" b="1" dirty="0" err="1" smtClean="0"/>
              <a:t>gropu</a:t>
            </a:r>
            <a:r>
              <a:rPr lang="en-AU" sz="3200" b="1" dirty="0" smtClean="0"/>
              <a:t> </a:t>
            </a:r>
            <a:r>
              <a:rPr lang="en-AU" sz="3200" b="1" dirty="0" err="1" smtClean="0"/>
              <a:t>interese</a:t>
            </a:r>
            <a:r>
              <a:rPr lang="en-AU" sz="3200" b="1" dirty="0" smtClean="0"/>
              <a:t> </a:t>
            </a:r>
            <a:r>
              <a:rPr lang="en-AU" sz="3200" b="1" dirty="0" err="1" smtClean="0"/>
              <a:t>Psikolojia</a:t>
            </a:r>
            <a:r>
              <a:rPr lang="en-AU" sz="3200" b="1" smtClean="0"/>
              <a:t> Timor-Leste </a:t>
            </a:r>
            <a:br>
              <a:rPr lang="en-AU" sz="3200" b="1" smtClean="0"/>
            </a:br>
            <a:r>
              <a:rPr lang="en-AU" sz="3200" b="1" dirty="0" smtClean="0">
                <a:solidFill>
                  <a:srgbClr val="FFC000"/>
                </a:solidFill>
              </a:rPr>
              <a:t/>
            </a:r>
            <a:br>
              <a:rPr lang="en-AU" sz="3200" b="1" dirty="0" smtClean="0">
                <a:solidFill>
                  <a:srgbClr val="FFC000"/>
                </a:solidFill>
              </a:rPr>
            </a:br>
            <a:r>
              <a:rPr lang="en-AU" sz="3200" b="1" dirty="0" smtClean="0">
                <a:solidFill>
                  <a:schemeClr val="accent6">
                    <a:lumMod val="50000"/>
                  </a:schemeClr>
                </a:solidFill>
              </a:rPr>
              <a:t>Where </a:t>
            </a:r>
            <a:r>
              <a:rPr lang="en-AU" sz="3200" b="1" dirty="0">
                <a:solidFill>
                  <a:schemeClr val="accent6">
                    <a:lumMod val="50000"/>
                  </a:schemeClr>
                </a:solidFill>
              </a:rPr>
              <a:t>to from here: How do we promote psychology in Timor-Leste ? Opportunities for studying psychology. Deakin University and Many Hands health promotion partnership , Future activities for the </a:t>
            </a:r>
            <a:r>
              <a:rPr lang="en-AU" sz="3200" b="1" dirty="0" smtClean="0">
                <a:solidFill>
                  <a:schemeClr val="accent6">
                    <a:lumMod val="50000"/>
                  </a:schemeClr>
                </a:solidFill>
              </a:rPr>
              <a:t>Timor-Leste </a:t>
            </a:r>
            <a:r>
              <a:rPr lang="en-AU" sz="3200" b="1" dirty="0">
                <a:solidFill>
                  <a:schemeClr val="accent6">
                    <a:lumMod val="50000"/>
                  </a:schemeClr>
                </a:solidFill>
              </a:rPr>
              <a:t>Psychology Interest Group</a:t>
            </a:r>
            <a:r>
              <a:rPr lang="en-AU" sz="3200" b="1" dirty="0" smtClean="0">
                <a:solidFill>
                  <a:schemeClr val="accent6">
                    <a:lumMod val="50000"/>
                  </a:schemeClr>
                </a:solidFill>
              </a:rPr>
              <a:t>:</a:t>
            </a:r>
            <a:r>
              <a:rPr lang="en-AU" sz="3200" b="1" dirty="0">
                <a:solidFill>
                  <a:schemeClr val="accent6">
                    <a:lumMod val="50000"/>
                  </a:schemeClr>
                </a:solidFill>
              </a:rPr>
              <a:t/>
            </a:r>
            <a:br>
              <a:rPr lang="en-AU" sz="3200" b="1" dirty="0">
                <a:solidFill>
                  <a:schemeClr val="accent6">
                    <a:lumMod val="50000"/>
                  </a:schemeClr>
                </a:solidFill>
              </a:rPr>
            </a:br>
            <a:endParaRPr lang="en-AU" sz="3200" b="1" dirty="0">
              <a:solidFill>
                <a:schemeClr val="accent6">
                  <a:lumMod val="50000"/>
                </a:schemeClr>
              </a:solidFill>
            </a:endParaRPr>
          </a:p>
        </p:txBody>
      </p:sp>
      <p:sp>
        <p:nvSpPr>
          <p:cNvPr id="2" name="Footer Placeholder 1"/>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172124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467544" y="476672"/>
            <a:ext cx="7848872" cy="4524315"/>
          </a:xfrm>
          <a:prstGeom prst="rect">
            <a:avLst/>
          </a:prstGeom>
        </p:spPr>
        <p:txBody>
          <a:bodyPr wrap="square">
            <a:spAutoFit/>
          </a:bodyPr>
          <a:lstStyle/>
          <a:p>
            <a:pPr algn="ctr"/>
            <a:r>
              <a:rPr lang="en-AU" b="1" dirty="0" err="1"/>
              <a:t>Etika</a:t>
            </a:r>
            <a:r>
              <a:rPr lang="en-AU" b="1" dirty="0"/>
              <a:t> </a:t>
            </a:r>
            <a:r>
              <a:rPr lang="en-AU" b="1" dirty="0" err="1"/>
              <a:t>Psycolojia</a:t>
            </a:r>
            <a:r>
              <a:rPr lang="en-AU" b="1" dirty="0"/>
              <a:t/>
            </a:r>
            <a:br>
              <a:rPr lang="en-AU" b="1" dirty="0"/>
            </a:br>
            <a:r>
              <a:rPr lang="en-AU" dirty="0" err="1"/>
              <a:t>Loron</a:t>
            </a:r>
            <a:r>
              <a:rPr lang="en-AU" dirty="0"/>
              <a:t> </a:t>
            </a:r>
            <a:r>
              <a:rPr lang="en-AU" dirty="0" err="1"/>
              <a:t>ohin</a:t>
            </a:r>
            <a:r>
              <a:rPr lang="en-AU" dirty="0"/>
              <a:t> </a:t>
            </a:r>
            <a:r>
              <a:rPr lang="en-AU" dirty="0" err="1"/>
              <a:t>oportunidade</a:t>
            </a:r>
            <a:r>
              <a:rPr lang="en-AU" dirty="0"/>
              <a:t> </a:t>
            </a:r>
            <a:endParaRPr lang="en-AU" dirty="0" smtClean="0"/>
          </a:p>
          <a:p>
            <a:pPr algn="ctr"/>
            <a:r>
              <a:rPr lang="en-AU" dirty="0" err="1" smtClean="0"/>
              <a:t>ba</a:t>
            </a:r>
            <a:r>
              <a:rPr lang="en-AU" dirty="0" smtClean="0"/>
              <a:t> </a:t>
            </a:r>
            <a:r>
              <a:rPr lang="en-AU" dirty="0" err="1"/>
              <a:t>ita</a:t>
            </a:r>
            <a:r>
              <a:rPr lang="en-AU" dirty="0"/>
              <a:t> </a:t>
            </a:r>
            <a:r>
              <a:rPr lang="en-AU" dirty="0" err="1"/>
              <a:t>hodi</a:t>
            </a:r>
            <a:r>
              <a:rPr lang="en-AU" dirty="0"/>
              <a:t> </a:t>
            </a:r>
            <a:r>
              <a:rPr lang="en-AU" dirty="0" err="1"/>
              <a:t>fahe</a:t>
            </a:r>
            <a:r>
              <a:rPr lang="en-AU" dirty="0"/>
              <a:t> </a:t>
            </a:r>
            <a:r>
              <a:rPr lang="en-AU" dirty="0" err="1"/>
              <a:t>informasaun</a:t>
            </a:r>
            <a:r>
              <a:rPr lang="en-AU" dirty="0"/>
              <a:t> </a:t>
            </a:r>
            <a:r>
              <a:rPr lang="en-AU" dirty="0" err="1"/>
              <a:t>pesoal</a:t>
            </a:r>
            <a:r>
              <a:rPr lang="en-AU" dirty="0"/>
              <a:t/>
            </a:r>
            <a:br>
              <a:rPr lang="en-AU" dirty="0"/>
            </a:br>
            <a:r>
              <a:rPr lang="en-AU" dirty="0" err="1"/>
              <a:t>A</a:t>
            </a:r>
            <a:r>
              <a:rPr lang="en-AU" dirty="0" err="1" smtClean="0"/>
              <a:t>seita</a:t>
            </a:r>
            <a:r>
              <a:rPr lang="en-AU" dirty="0" smtClean="0"/>
              <a:t> </a:t>
            </a:r>
            <a:r>
              <a:rPr lang="en-AU" dirty="0" err="1"/>
              <a:t>regulamentu</a:t>
            </a:r>
            <a:r>
              <a:rPr lang="en-AU" dirty="0"/>
              <a:t> </a:t>
            </a:r>
            <a:r>
              <a:rPr lang="en-AU" dirty="0" smtClean="0"/>
              <a:t>balun </a:t>
            </a:r>
            <a:r>
              <a:rPr lang="en-AU" dirty="0" err="1"/>
              <a:t>iha</a:t>
            </a:r>
            <a:r>
              <a:rPr lang="en-AU" dirty="0"/>
              <a:t> </a:t>
            </a:r>
            <a:r>
              <a:rPr lang="en-AU" dirty="0" err="1"/>
              <a:t>fatin</a:t>
            </a:r>
            <a:r>
              <a:rPr lang="en-AU" dirty="0"/>
              <a:t> </a:t>
            </a:r>
            <a:r>
              <a:rPr lang="en-AU" dirty="0" smtClean="0"/>
              <a:t>nee</a:t>
            </a:r>
          </a:p>
          <a:p>
            <a:pPr algn="ctr"/>
            <a:r>
              <a:rPr lang="en-AU" dirty="0" smtClean="0"/>
              <a:t> </a:t>
            </a:r>
            <a:r>
              <a:rPr lang="en-AU" dirty="0">
                <a:solidFill>
                  <a:srgbClr val="FFC000"/>
                </a:solidFill>
              </a:rPr>
              <a:t/>
            </a:r>
            <a:br>
              <a:rPr lang="en-AU" dirty="0">
                <a:solidFill>
                  <a:srgbClr val="FFC000"/>
                </a:solidFill>
              </a:rPr>
            </a:br>
            <a:r>
              <a:rPr lang="en-AU" b="1" dirty="0">
                <a:solidFill>
                  <a:schemeClr val="accent2">
                    <a:lumMod val="75000"/>
                  </a:schemeClr>
                </a:solidFill>
              </a:rPr>
              <a:t>Psychology ethics</a:t>
            </a:r>
            <a:br>
              <a:rPr lang="en-AU" b="1" dirty="0">
                <a:solidFill>
                  <a:schemeClr val="accent2">
                    <a:lumMod val="75000"/>
                  </a:schemeClr>
                </a:solidFill>
              </a:rPr>
            </a:br>
            <a:r>
              <a:rPr lang="en-AU" dirty="0">
                <a:solidFill>
                  <a:schemeClr val="accent2">
                    <a:lumMod val="75000"/>
                  </a:schemeClr>
                </a:solidFill>
              </a:rPr>
              <a:t>There will be opportunities today </a:t>
            </a:r>
            <a:endParaRPr lang="en-AU" dirty="0" smtClean="0">
              <a:solidFill>
                <a:schemeClr val="accent2">
                  <a:lumMod val="75000"/>
                </a:schemeClr>
              </a:solidFill>
            </a:endParaRPr>
          </a:p>
          <a:p>
            <a:pPr algn="ctr"/>
            <a:r>
              <a:rPr lang="en-AU" dirty="0" smtClean="0">
                <a:solidFill>
                  <a:schemeClr val="accent2">
                    <a:lumMod val="75000"/>
                  </a:schemeClr>
                </a:solidFill>
              </a:rPr>
              <a:t>to </a:t>
            </a:r>
            <a:r>
              <a:rPr lang="en-AU" dirty="0">
                <a:solidFill>
                  <a:schemeClr val="accent2">
                    <a:lumMod val="75000"/>
                  </a:schemeClr>
                </a:solidFill>
              </a:rPr>
              <a:t>share your personal information </a:t>
            </a:r>
            <a:br>
              <a:rPr lang="en-AU" dirty="0">
                <a:solidFill>
                  <a:schemeClr val="accent2">
                    <a:lumMod val="75000"/>
                  </a:schemeClr>
                </a:solidFill>
              </a:rPr>
            </a:br>
            <a:r>
              <a:rPr lang="en-AU" dirty="0">
                <a:solidFill>
                  <a:schemeClr val="accent2">
                    <a:lumMod val="75000"/>
                  </a:schemeClr>
                </a:solidFill>
              </a:rPr>
              <a:t>A</a:t>
            </a:r>
            <a:r>
              <a:rPr lang="en-AU" dirty="0" smtClean="0">
                <a:solidFill>
                  <a:schemeClr val="accent2">
                    <a:lumMod val="75000"/>
                  </a:schemeClr>
                </a:solidFill>
              </a:rPr>
              <a:t>greeing </a:t>
            </a:r>
            <a:r>
              <a:rPr lang="en-AU" dirty="0">
                <a:solidFill>
                  <a:schemeClr val="accent2">
                    <a:lumMod val="75000"/>
                  </a:schemeClr>
                </a:solidFill>
              </a:rPr>
              <a:t>on some “house rules” </a:t>
            </a:r>
            <a:endParaRPr lang="en-US"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13380885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683568" y="260648"/>
            <a:ext cx="7704856" cy="5509200"/>
          </a:xfrm>
          <a:prstGeom prst="rect">
            <a:avLst/>
          </a:prstGeom>
        </p:spPr>
        <p:txBody>
          <a:bodyPr wrap="square">
            <a:spAutoFit/>
          </a:bodyPr>
          <a:lstStyle/>
          <a:p>
            <a:r>
              <a:rPr lang="en-AU" b="1" dirty="0" err="1"/>
              <a:t>Saida</a:t>
            </a:r>
            <a:r>
              <a:rPr lang="en-AU" b="1" dirty="0"/>
              <a:t> </a:t>
            </a:r>
            <a:r>
              <a:rPr lang="en-AU" b="1" dirty="0" err="1"/>
              <a:t>deit</a:t>
            </a:r>
            <a:r>
              <a:rPr lang="en-AU" b="1" dirty="0"/>
              <a:t> </a:t>
            </a:r>
            <a:r>
              <a:rPr lang="en-AU" b="1" dirty="0" err="1"/>
              <a:t>mak</a:t>
            </a:r>
            <a:r>
              <a:rPr lang="en-AU" b="1" dirty="0"/>
              <a:t> </a:t>
            </a:r>
            <a:r>
              <a:rPr lang="en-AU" b="1" dirty="0" err="1"/>
              <a:t>ita</a:t>
            </a:r>
            <a:r>
              <a:rPr lang="en-AU" b="1" dirty="0"/>
              <a:t> </a:t>
            </a:r>
            <a:r>
              <a:rPr lang="en-AU" b="1" dirty="0" err="1"/>
              <a:t>kualia</a:t>
            </a:r>
            <a:r>
              <a:rPr lang="en-AU" b="1" dirty="0"/>
              <a:t> </a:t>
            </a:r>
            <a:r>
              <a:rPr lang="en-AU" b="1" dirty="0" err="1"/>
              <a:t>sai</a:t>
            </a:r>
            <a:r>
              <a:rPr lang="en-AU" b="1" dirty="0"/>
              <a:t> </a:t>
            </a:r>
            <a:r>
              <a:rPr lang="en-AU" b="1" dirty="0" err="1"/>
              <a:t>iha</a:t>
            </a:r>
            <a:r>
              <a:rPr lang="en-AU" b="1" dirty="0"/>
              <a:t> </a:t>
            </a:r>
            <a:r>
              <a:rPr lang="en-AU" b="1" dirty="0" err="1"/>
              <a:t>grupu</a:t>
            </a:r>
            <a:r>
              <a:rPr lang="en-AU" b="1" dirty="0"/>
              <a:t> nee </a:t>
            </a:r>
            <a:r>
              <a:rPr lang="en-AU" b="1" dirty="0" err="1"/>
              <a:t>sei</a:t>
            </a:r>
            <a:r>
              <a:rPr lang="en-AU" b="1" dirty="0"/>
              <a:t> </a:t>
            </a:r>
            <a:r>
              <a:rPr lang="en-AU" b="1" dirty="0" err="1"/>
              <a:t>sai</a:t>
            </a:r>
            <a:r>
              <a:rPr lang="en-AU" b="1" dirty="0"/>
              <a:t> </a:t>
            </a:r>
            <a:r>
              <a:rPr lang="en-AU" b="1" dirty="0" err="1"/>
              <a:t>segredu</a:t>
            </a:r>
            <a:r>
              <a:rPr lang="en-AU" b="1" dirty="0"/>
              <a:t> </a:t>
            </a:r>
            <a:r>
              <a:rPr lang="en-AU" b="1" dirty="0" err="1"/>
              <a:t>grupu</a:t>
            </a:r>
            <a:r>
              <a:rPr lang="en-AU" b="1" dirty="0"/>
              <a:t> </a:t>
            </a:r>
            <a:r>
              <a:rPr lang="en-AU" b="1" dirty="0" err="1"/>
              <a:t>nian</a:t>
            </a:r>
            <a:r>
              <a:rPr lang="en-AU" b="1" dirty="0"/>
              <a:t> no </a:t>
            </a:r>
            <a:r>
              <a:rPr lang="en-AU" b="1" dirty="0" err="1"/>
              <a:t>sei</a:t>
            </a:r>
            <a:r>
              <a:rPr lang="en-AU" b="1" dirty="0"/>
              <a:t> la </a:t>
            </a:r>
            <a:r>
              <a:rPr lang="en-AU" b="1" dirty="0" err="1"/>
              <a:t>sai</a:t>
            </a:r>
            <a:r>
              <a:rPr lang="en-AU" b="1" dirty="0"/>
              <a:t> </a:t>
            </a:r>
            <a:r>
              <a:rPr lang="en-AU" b="1" dirty="0" err="1"/>
              <a:t>ba</a:t>
            </a:r>
            <a:r>
              <a:rPr lang="en-AU" b="1" dirty="0"/>
              <a:t> </a:t>
            </a:r>
            <a:r>
              <a:rPr lang="en-AU" b="1" dirty="0" err="1"/>
              <a:t>ema</a:t>
            </a:r>
            <a:r>
              <a:rPr lang="en-AU" b="1" dirty="0"/>
              <a:t> </a:t>
            </a:r>
            <a:r>
              <a:rPr lang="en-AU" b="1" dirty="0" err="1"/>
              <a:t>seluk</a:t>
            </a:r>
            <a:r>
              <a:rPr lang="en-AU" b="1" dirty="0"/>
              <a:t>. </a:t>
            </a:r>
            <a:br>
              <a:rPr lang="en-AU" b="1" dirty="0"/>
            </a:br>
            <a:r>
              <a:rPr lang="en-AU" b="1" dirty="0" err="1"/>
              <a:t>Uja</a:t>
            </a:r>
            <a:r>
              <a:rPr lang="en-AU" b="1" dirty="0"/>
              <a:t> </a:t>
            </a:r>
            <a:r>
              <a:rPr lang="en-AU" b="1" dirty="0" err="1"/>
              <a:t>ita</a:t>
            </a:r>
            <a:r>
              <a:rPr lang="en-AU" b="1" dirty="0"/>
              <a:t> </a:t>
            </a:r>
            <a:r>
              <a:rPr lang="en-AU" b="1" dirty="0" err="1"/>
              <a:t>nia</a:t>
            </a:r>
            <a:r>
              <a:rPr lang="en-AU" b="1" dirty="0"/>
              <a:t> </a:t>
            </a:r>
            <a:r>
              <a:rPr lang="en-AU" b="1" dirty="0" err="1"/>
              <a:t>tempu</a:t>
            </a:r>
            <a:r>
              <a:rPr lang="en-AU" b="1" dirty="0"/>
              <a:t> </a:t>
            </a:r>
            <a:r>
              <a:rPr lang="en-AU" b="1" dirty="0" err="1"/>
              <a:t>servisu</a:t>
            </a:r>
            <a:r>
              <a:rPr lang="en-AU" b="1" dirty="0"/>
              <a:t> </a:t>
            </a:r>
            <a:r>
              <a:rPr lang="en-AU" b="1" dirty="0" err="1"/>
              <a:t>pesoal</a:t>
            </a:r>
            <a:r>
              <a:rPr lang="en-AU" b="1" dirty="0"/>
              <a:t> </a:t>
            </a:r>
            <a:r>
              <a:rPr lang="en-AU" b="1" dirty="0" err="1"/>
              <a:t>nian</a:t>
            </a:r>
            <a:r>
              <a:rPr lang="en-AU" b="1" dirty="0"/>
              <a:t> </a:t>
            </a:r>
            <a:r>
              <a:rPr lang="en-AU" b="1" dirty="0" err="1"/>
              <a:t>maibe</a:t>
            </a:r>
            <a:r>
              <a:rPr lang="en-AU" b="1" dirty="0"/>
              <a:t> </a:t>
            </a:r>
            <a:r>
              <a:rPr lang="en-AU" b="1" dirty="0" err="1"/>
              <a:t>sei</a:t>
            </a:r>
            <a:r>
              <a:rPr lang="en-AU" b="1" dirty="0"/>
              <a:t> </a:t>
            </a:r>
            <a:r>
              <a:rPr lang="en-AU" b="1" dirty="0" err="1"/>
              <a:t>ho</a:t>
            </a:r>
            <a:r>
              <a:rPr lang="en-AU" b="1" dirty="0"/>
              <a:t> </a:t>
            </a:r>
            <a:r>
              <a:rPr lang="en-AU" b="1" dirty="0" err="1"/>
              <a:t>seguru</a:t>
            </a:r>
            <a:r>
              <a:rPr lang="en-AU" b="1" dirty="0">
                <a:solidFill>
                  <a:srgbClr val="FFC000"/>
                </a:solidFill>
              </a:rPr>
              <a:t/>
            </a:r>
            <a:br>
              <a:rPr lang="en-AU" b="1" dirty="0">
                <a:solidFill>
                  <a:srgbClr val="FFC000"/>
                </a:solidFill>
              </a:rPr>
            </a:br>
            <a:r>
              <a:rPr lang="en-AU" b="1" dirty="0">
                <a:solidFill>
                  <a:srgbClr val="FFC000"/>
                </a:solidFill>
              </a:rPr>
              <a:t/>
            </a:r>
            <a:br>
              <a:rPr lang="en-AU" b="1" dirty="0">
                <a:solidFill>
                  <a:srgbClr val="FFC000"/>
                </a:solidFill>
              </a:rPr>
            </a:br>
            <a:r>
              <a:rPr lang="en-AU" b="1" dirty="0">
                <a:solidFill>
                  <a:schemeClr val="accent2">
                    <a:lumMod val="75000"/>
                  </a:schemeClr>
                </a:solidFill>
              </a:rPr>
              <a:t>Whatever someone decides to share </a:t>
            </a:r>
            <a:endParaRPr lang="en-AU" b="1" dirty="0" smtClean="0">
              <a:solidFill>
                <a:schemeClr val="accent2">
                  <a:lumMod val="75000"/>
                </a:schemeClr>
              </a:solidFill>
            </a:endParaRPr>
          </a:p>
          <a:p>
            <a:r>
              <a:rPr lang="en-AU" b="1" dirty="0" smtClean="0">
                <a:solidFill>
                  <a:schemeClr val="accent2">
                    <a:lumMod val="75000"/>
                  </a:schemeClr>
                </a:solidFill>
              </a:rPr>
              <a:t>is </a:t>
            </a:r>
            <a:r>
              <a:rPr lang="en-AU" b="1" dirty="0">
                <a:solidFill>
                  <a:schemeClr val="accent2">
                    <a:lumMod val="75000"/>
                  </a:schemeClr>
                </a:solidFill>
              </a:rPr>
              <a:t>confidential to the group </a:t>
            </a:r>
            <a:br>
              <a:rPr lang="en-AU" b="1" dirty="0">
                <a:solidFill>
                  <a:schemeClr val="accent2">
                    <a:lumMod val="75000"/>
                  </a:schemeClr>
                </a:solidFill>
              </a:rPr>
            </a:br>
            <a:r>
              <a:rPr lang="en-AU" b="1" dirty="0">
                <a:solidFill>
                  <a:schemeClr val="accent2">
                    <a:lumMod val="75000"/>
                  </a:schemeClr>
                </a:solidFill>
              </a:rPr>
              <a:t>Safety. </a:t>
            </a:r>
            <a:br>
              <a:rPr lang="en-AU" b="1" dirty="0">
                <a:solidFill>
                  <a:schemeClr val="accent2">
                    <a:lumMod val="75000"/>
                  </a:schemeClr>
                </a:solidFill>
              </a:rPr>
            </a:br>
            <a:r>
              <a:rPr lang="en-AU" b="1" dirty="0">
                <a:solidFill>
                  <a:schemeClr val="accent2">
                    <a:lumMod val="75000"/>
                  </a:schemeClr>
                </a:solidFill>
              </a:rPr>
              <a:t>Use your time to do some personal work but stay safe. </a:t>
            </a:r>
            <a:endParaRPr lang="en-US"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38204316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251520" y="404664"/>
            <a:ext cx="8568952" cy="5262980"/>
          </a:xfrm>
          <a:prstGeom prst="rect">
            <a:avLst/>
          </a:prstGeom>
        </p:spPr>
        <p:txBody>
          <a:bodyPr wrap="square">
            <a:spAutoFit/>
          </a:bodyPr>
          <a:lstStyle/>
          <a:p>
            <a:r>
              <a:rPr lang="en-AU" sz="2800" b="1" dirty="0" smtClean="0"/>
              <a:t>Ami </a:t>
            </a:r>
            <a:r>
              <a:rPr lang="en-AU" sz="2800" b="1" dirty="0" err="1"/>
              <a:t>sei</a:t>
            </a:r>
            <a:r>
              <a:rPr lang="en-AU" sz="2800" b="1" dirty="0"/>
              <a:t> </a:t>
            </a:r>
            <a:r>
              <a:rPr lang="en-AU" sz="2800" b="1" dirty="0" err="1"/>
              <a:t>konvida</a:t>
            </a:r>
            <a:r>
              <a:rPr lang="en-AU" sz="2800" b="1" dirty="0"/>
              <a:t> </a:t>
            </a:r>
            <a:r>
              <a:rPr lang="en-AU" sz="2800" b="1" dirty="0" err="1"/>
              <a:t>ita</a:t>
            </a:r>
            <a:r>
              <a:rPr lang="en-AU" sz="2800" b="1" dirty="0"/>
              <a:t> </a:t>
            </a:r>
            <a:r>
              <a:rPr lang="en-AU" sz="2800" b="1" dirty="0" err="1"/>
              <a:t>atu</a:t>
            </a:r>
            <a:r>
              <a:rPr lang="en-AU" sz="2800" b="1" dirty="0"/>
              <a:t> </a:t>
            </a:r>
            <a:r>
              <a:rPr lang="en-AU" sz="2800" b="1" dirty="0" err="1"/>
              <a:t>bele</a:t>
            </a:r>
            <a:r>
              <a:rPr lang="en-AU" sz="2800" b="1" dirty="0"/>
              <a:t> </a:t>
            </a:r>
            <a:r>
              <a:rPr lang="en-AU" sz="2800" b="1" dirty="0" err="1"/>
              <a:t>fahe</a:t>
            </a:r>
            <a:r>
              <a:rPr lang="en-AU" sz="2800" b="1" dirty="0"/>
              <a:t> </a:t>
            </a:r>
            <a:r>
              <a:rPr lang="en-AU" sz="2800" b="1" dirty="0" err="1"/>
              <a:t>ita</a:t>
            </a:r>
            <a:r>
              <a:rPr lang="en-AU" sz="2800" b="1" dirty="0"/>
              <a:t> </a:t>
            </a:r>
            <a:r>
              <a:rPr lang="en-AU" sz="2800" b="1" dirty="0" err="1"/>
              <a:t>nia</a:t>
            </a:r>
            <a:r>
              <a:rPr lang="en-AU" sz="2800" b="1" dirty="0"/>
              <a:t> </a:t>
            </a:r>
            <a:r>
              <a:rPr lang="en-AU" sz="2800" b="1" dirty="0" err="1"/>
              <a:t>informasaun</a:t>
            </a:r>
            <a:r>
              <a:rPr lang="en-AU" sz="2800" b="1" dirty="0"/>
              <a:t> </a:t>
            </a:r>
            <a:r>
              <a:rPr lang="en-AU" sz="2800" b="1" dirty="0" err="1"/>
              <a:t>pesoal</a:t>
            </a:r>
            <a:r>
              <a:rPr lang="en-AU" sz="2800" b="1" dirty="0"/>
              <a:t>. </a:t>
            </a:r>
            <a:r>
              <a:rPr lang="en-AU" sz="2800" b="1" dirty="0" err="1"/>
              <a:t>Labele</a:t>
            </a:r>
            <a:r>
              <a:rPr lang="en-AU" sz="2800" b="1" dirty="0"/>
              <a:t> </a:t>
            </a:r>
            <a:r>
              <a:rPr lang="en-AU" sz="2800" b="1" dirty="0" err="1"/>
              <a:t>hatete</a:t>
            </a:r>
            <a:r>
              <a:rPr lang="en-AU" sz="2800" b="1" dirty="0"/>
              <a:t> </a:t>
            </a:r>
            <a:r>
              <a:rPr lang="en-AU" sz="2800" b="1" dirty="0" err="1"/>
              <a:t>sai</a:t>
            </a:r>
            <a:r>
              <a:rPr lang="en-AU" sz="2800" b="1" dirty="0"/>
              <a:t> </a:t>
            </a:r>
            <a:r>
              <a:rPr lang="en-AU" sz="2800" b="1" dirty="0" err="1"/>
              <a:t>saida</a:t>
            </a:r>
            <a:r>
              <a:rPr lang="en-AU" sz="2800" b="1" dirty="0"/>
              <a:t> </a:t>
            </a:r>
            <a:r>
              <a:rPr lang="en-AU" sz="2800" b="1" dirty="0" err="1"/>
              <a:t>mak</a:t>
            </a:r>
            <a:r>
              <a:rPr lang="en-AU" sz="2800" b="1" dirty="0"/>
              <a:t> </a:t>
            </a:r>
            <a:r>
              <a:rPr lang="en-AU" sz="2800" b="1" dirty="0" err="1"/>
              <a:t>seidauk</a:t>
            </a:r>
            <a:r>
              <a:rPr lang="en-AU" sz="2800" b="1" dirty="0"/>
              <a:t> </a:t>
            </a:r>
            <a:r>
              <a:rPr lang="en-AU" sz="2800" b="1" dirty="0" err="1"/>
              <a:t>klaru</a:t>
            </a:r>
            <a:r>
              <a:rPr lang="en-AU" sz="2800" b="1" dirty="0"/>
              <a:t>. </a:t>
            </a:r>
            <a:br>
              <a:rPr lang="en-AU" sz="2800" b="1" dirty="0"/>
            </a:br>
            <a:r>
              <a:rPr lang="en-AU" sz="2800" b="1" dirty="0" err="1"/>
              <a:t>imi</a:t>
            </a:r>
            <a:r>
              <a:rPr lang="en-AU" sz="2800" b="1" dirty="0"/>
              <a:t> </a:t>
            </a:r>
            <a:r>
              <a:rPr lang="en-AU" sz="2800" b="1" dirty="0" err="1"/>
              <a:t>bele</a:t>
            </a:r>
            <a:r>
              <a:rPr lang="en-AU" sz="2800" b="1" dirty="0"/>
              <a:t> </a:t>
            </a:r>
            <a:r>
              <a:rPr lang="en-AU" sz="2800" b="1" dirty="0" err="1"/>
              <a:t>dehan</a:t>
            </a:r>
            <a:r>
              <a:rPr lang="en-AU" sz="2800" b="1" dirty="0"/>
              <a:t>- </a:t>
            </a:r>
            <a:r>
              <a:rPr lang="en-AU" sz="2800" b="1" dirty="0" err="1"/>
              <a:t>prefere</a:t>
            </a:r>
            <a:r>
              <a:rPr lang="en-AU" sz="2800" b="1" dirty="0"/>
              <a:t> </a:t>
            </a:r>
            <a:r>
              <a:rPr lang="en-AU" sz="2800" b="1" dirty="0" err="1"/>
              <a:t>hodi</a:t>
            </a:r>
            <a:r>
              <a:rPr lang="en-AU" sz="2800" b="1" dirty="0"/>
              <a:t> </a:t>
            </a:r>
            <a:r>
              <a:rPr lang="en-AU" sz="2800" b="1" dirty="0" err="1"/>
              <a:t>kompleta</a:t>
            </a:r>
            <a:r>
              <a:rPr lang="en-AU" sz="2800" b="1" dirty="0"/>
              <a:t> </a:t>
            </a:r>
            <a:r>
              <a:rPr lang="en-AU" sz="2800" b="1" dirty="0" err="1"/>
              <a:t>actividade</a:t>
            </a:r>
            <a:r>
              <a:rPr lang="en-AU" sz="2800" b="1" dirty="0"/>
              <a:t> nee </a:t>
            </a:r>
            <a:r>
              <a:rPr lang="en-AU" sz="2800" b="1" dirty="0" err="1"/>
              <a:t>hanoin</a:t>
            </a:r>
            <a:r>
              <a:rPr lang="en-AU" sz="2800" b="1" dirty="0"/>
              <a:t> </a:t>
            </a:r>
            <a:r>
              <a:rPr lang="en-AU" sz="2800" b="1" dirty="0" err="1"/>
              <a:t>mos</a:t>
            </a:r>
            <a:r>
              <a:rPr lang="en-AU" sz="2800" b="1" dirty="0"/>
              <a:t> </a:t>
            </a:r>
            <a:r>
              <a:rPr lang="en-AU" sz="2800" b="1" dirty="0" err="1"/>
              <a:t>ba</a:t>
            </a:r>
            <a:r>
              <a:rPr lang="en-AU" sz="2800" b="1" dirty="0"/>
              <a:t> </a:t>
            </a:r>
            <a:r>
              <a:rPr lang="en-AU" sz="2800" b="1" dirty="0" err="1"/>
              <a:t>ema</a:t>
            </a:r>
            <a:r>
              <a:rPr lang="en-AU" sz="2800" b="1" dirty="0"/>
              <a:t> </a:t>
            </a:r>
            <a:r>
              <a:rPr lang="en-AU" sz="2800" b="1" dirty="0" err="1"/>
              <a:t>seluk</a:t>
            </a:r>
            <a:r>
              <a:rPr lang="en-AU" sz="2800" b="1" dirty="0"/>
              <a:t> </a:t>
            </a:r>
            <a:r>
              <a:rPr lang="en-AU" sz="2800" b="1" dirty="0" err="1"/>
              <a:t>nebe</a:t>
            </a:r>
            <a:r>
              <a:rPr lang="en-AU" sz="2800" b="1" dirty="0"/>
              <a:t> </a:t>
            </a:r>
            <a:r>
              <a:rPr lang="en-AU" sz="2800" b="1" dirty="0" err="1"/>
              <a:t>hau</a:t>
            </a:r>
            <a:r>
              <a:rPr lang="en-AU" sz="2800" b="1" dirty="0"/>
              <a:t> </a:t>
            </a:r>
            <a:r>
              <a:rPr lang="en-AU" sz="2800" b="1" dirty="0" err="1"/>
              <a:t>kuinese</a:t>
            </a:r>
            <a:r>
              <a:rPr lang="en-AU" sz="2800" b="1" dirty="0"/>
              <a:t>. </a:t>
            </a:r>
            <a:r>
              <a:rPr lang="en-AU" sz="2800" b="1" dirty="0">
                <a:solidFill>
                  <a:srgbClr val="FFC000"/>
                </a:solidFill>
              </a:rPr>
              <a:t/>
            </a:r>
            <a:br>
              <a:rPr lang="en-AU" sz="2800" b="1" dirty="0">
                <a:solidFill>
                  <a:srgbClr val="FFC000"/>
                </a:solidFill>
              </a:rPr>
            </a:br>
            <a:r>
              <a:rPr lang="en-AU" sz="2800" b="1" dirty="0">
                <a:solidFill>
                  <a:srgbClr val="FFC000"/>
                </a:solidFill>
              </a:rPr>
              <a:t/>
            </a:r>
            <a:br>
              <a:rPr lang="en-AU" sz="2800" b="1" dirty="0">
                <a:solidFill>
                  <a:srgbClr val="FFC000"/>
                </a:solidFill>
              </a:rPr>
            </a:br>
            <a:r>
              <a:rPr lang="en-AU" sz="2800" b="1" dirty="0">
                <a:solidFill>
                  <a:schemeClr val="accent2">
                    <a:lumMod val="75000"/>
                  </a:schemeClr>
                </a:solidFill>
              </a:rPr>
              <a:t>We will invite people to share personal information</a:t>
            </a:r>
            <a:br>
              <a:rPr lang="en-AU" sz="2800" b="1" dirty="0">
                <a:solidFill>
                  <a:schemeClr val="accent2">
                    <a:lumMod val="75000"/>
                  </a:schemeClr>
                </a:solidFill>
              </a:rPr>
            </a:br>
            <a:r>
              <a:rPr lang="en-AU" sz="2800" b="1" dirty="0">
                <a:solidFill>
                  <a:schemeClr val="accent2">
                    <a:lumMod val="75000"/>
                  </a:schemeClr>
                </a:solidFill>
              </a:rPr>
              <a:t>Don’t share personal information if you are not sure.</a:t>
            </a:r>
            <a:br>
              <a:rPr lang="en-AU" sz="2800" b="1" dirty="0">
                <a:solidFill>
                  <a:schemeClr val="accent2">
                    <a:lumMod val="75000"/>
                  </a:schemeClr>
                </a:solidFill>
              </a:rPr>
            </a:br>
            <a:r>
              <a:rPr lang="en-AU" sz="2800" b="1" dirty="0">
                <a:solidFill>
                  <a:schemeClr val="accent2">
                    <a:lumMod val="75000"/>
                  </a:schemeClr>
                </a:solidFill>
              </a:rPr>
              <a:t>You can say – preferred to complete that activity thinking about another person I </a:t>
            </a:r>
            <a:r>
              <a:rPr lang="en-AU" sz="2800" b="1" dirty="0" smtClean="0">
                <a:solidFill>
                  <a:schemeClr val="accent2">
                    <a:lumMod val="75000"/>
                  </a:schemeClr>
                </a:solidFill>
              </a:rPr>
              <a:t>know</a:t>
            </a:r>
            <a:endParaRPr lang="en-US" sz="2800"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936930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14889"/>
            <a:ext cx="3096344" cy="8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995936" y="6093296"/>
            <a:ext cx="1155824" cy="764704"/>
          </a:xfrm>
          <a:prstGeom prst="rect">
            <a:avLst/>
          </a:prstGeom>
        </p:spPr>
      </p:pic>
      <p:sp>
        <p:nvSpPr>
          <p:cNvPr id="8" name="Text Box 1"/>
          <p:cNvSpPr txBox="1">
            <a:spLocks noChangeArrowheads="1"/>
          </p:cNvSpPr>
          <p:nvPr/>
        </p:nvSpPr>
        <p:spPr bwMode="auto">
          <a:xfrm>
            <a:off x="6012160" y="6021288"/>
            <a:ext cx="1274143" cy="6926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charset="0"/>
                <a:ea typeface="ÇlÇr ñæí©" charset="0"/>
              </a:rPr>
              <a:t>Southern Cross Psychology</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9" name="Picture 8"/>
          <p:cNvPicPr>
            <a:picLocks noChangeAspect="1"/>
          </p:cNvPicPr>
          <p:nvPr/>
        </p:nvPicPr>
        <p:blipFill>
          <a:blip r:embed="rId5"/>
          <a:stretch>
            <a:fillRect/>
          </a:stretch>
        </p:blipFill>
        <p:spPr>
          <a:xfrm>
            <a:off x="7596336" y="6159500"/>
            <a:ext cx="1143000" cy="698500"/>
          </a:xfrm>
          <a:prstGeom prst="rect">
            <a:avLst/>
          </a:prstGeom>
        </p:spPr>
      </p:pic>
      <p:sp>
        <p:nvSpPr>
          <p:cNvPr id="2" name="Rectangle 1"/>
          <p:cNvSpPr/>
          <p:nvPr/>
        </p:nvSpPr>
        <p:spPr>
          <a:xfrm>
            <a:off x="179512" y="188640"/>
            <a:ext cx="8424936" cy="5016758"/>
          </a:xfrm>
          <a:prstGeom prst="rect">
            <a:avLst/>
          </a:prstGeom>
        </p:spPr>
        <p:txBody>
          <a:bodyPr wrap="square">
            <a:spAutoFit/>
          </a:bodyPr>
          <a:lstStyle/>
          <a:p>
            <a:r>
              <a:rPr lang="en-AU" b="1" dirty="0" err="1"/>
              <a:t>Introdusaun</a:t>
            </a:r>
            <a:r>
              <a:rPr lang="en-AU" b="1" dirty="0"/>
              <a:t/>
            </a:r>
            <a:br>
              <a:rPr lang="en-AU" b="1" dirty="0"/>
            </a:br>
            <a:r>
              <a:rPr lang="en-AU" sz="2800" dirty="0" err="1"/>
              <a:t>Ita</a:t>
            </a:r>
            <a:r>
              <a:rPr lang="en-AU" sz="2800" dirty="0"/>
              <a:t> </a:t>
            </a:r>
            <a:r>
              <a:rPr lang="en-AU" sz="2800" dirty="0" err="1"/>
              <a:t>nia</a:t>
            </a:r>
            <a:r>
              <a:rPr lang="en-AU" sz="2800" dirty="0"/>
              <a:t> </a:t>
            </a:r>
            <a:r>
              <a:rPr lang="en-AU" sz="2800" dirty="0" err="1"/>
              <a:t>naran</a:t>
            </a:r>
            <a:r>
              <a:rPr lang="en-AU" sz="2800" dirty="0"/>
              <a:t> no </a:t>
            </a:r>
            <a:r>
              <a:rPr lang="en-AU" sz="2800" dirty="0" err="1" smtClean="0"/>
              <a:t>organizasaun</a:t>
            </a:r>
            <a:r>
              <a:rPr lang="en-AU" sz="2800" dirty="0"/>
              <a:t/>
            </a:r>
            <a:br>
              <a:rPr lang="en-AU" sz="2800" dirty="0"/>
            </a:br>
            <a:r>
              <a:rPr lang="en-AU" sz="2800" dirty="0" err="1"/>
              <a:t>Saida</a:t>
            </a:r>
            <a:r>
              <a:rPr lang="en-AU" sz="2800" dirty="0"/>
              <a:t> </a:t>
            </a:r>
            <a:r>
              <a:rPr lang="en-AU" sz="2800" dirty="0" err="1"/>
              <a:t>mak</a:t>
            </a:r>
            <a:r>
              <a:rPr lang="en-AU" sz="2800" dirty="0"/>
              <a:t> </a:t>
            </a:r>
            <a:r>
              <a:rPr lang="en-AU" sz="2800" dirty="0" err="1"/>
              <a:t>ita</a:t>
            </a:r>
            <a:r>
              <a:rPr lang="en-AU" sz="2800" dirty="0"/>
              <a:t> </a:t>
            </a:r>
            <a:r>
              <a:rPr lang="en-AU" sz="2800" dirty="0" err="1"/>
              <a:t>hakarak</a:t>
            </a:r>
            <a:r>
              <a:rPr lang="en-AU" sz="2800" dirty="0"/>
              <a:t> </a:t>
            </a:r>
            <a:r>
              <a:rPr lang="en-AU" sz="2800" dirty="0" err="1"/>
              <a:t>aprende</a:t>
            </a:r>
            <a:r>
              <a:rPr lang="en-AU" sz="2800" dirty="0"/>
              <a:t> </a:t>
            </a:r>
            <a:r>
              <a:rPr lang="en-AU" sz="2800" dirty="0" err="1"/>
              <a:t>iha</a:t>
            </a:r>
            <a:r>
              <a:rPr lang="en-AU" sz="2800" dirty="0"/>
              <a:t> </a:t>
            </a:r>
            <a:r>
              <a:rPr lang="en-AU" sz="2800" dirty="0" err="1"/>
              <a:t>loron</a:t>
            </a:r>
            <a:r>
              <a:rPr lang="en-AU" sz="2800" dirty="0"/>
              <a:t> </a:t>
            </a:r>
            <a:r>
              <a:rPr lang="en-AU" sz="2800" dirty="0" err="1"/>
              <a:t>ida</a:t>
            </a:r>
            <a:r>
              <a:rPr lang="en-AU" sz="2800" dirty="0"/>
              <a:t> nee?</a:t>
            </a:r>
            <a:br>
              <a:rPr lang="en-AU" sz="2800" dirty="0"/>
            </a:br>
            <a:r>
              <a:rPr lang="en-AU" sz="2800" dirty="0" err="1"/>
              <a:t>Ita</a:t>
            </a:r>
            <a:r>
              <a:rPr lang="en-AU" sz="2800" dirty="0"/>
              <a:t> </a:t>
            </a:r>
            <a:r>
              <a:rPr lang="en-AU" sz="2800" dirty="0" err="1"/>
              <a:t>ka</a:t>
            </a:r>
            <a:r>
              <a:rPr lang="en-AU" sz="2800" dirty="0"/>
              <a:t> </a:t>
            </a:r>
            <a:r>
              <a:rPr lang="en-AU" sz="2800" dirty="0" err="1"/>
              <a:t>ita</a:t>
            </a:r>
            <a:r>
              <a:rPr lang="en-AU" sz="2800" dirty="0"/>
              <a:t> </a:t>
            </a:r>
            <a:r>
              <a:rPr lang="en-AU" sz="2800" dirty="0" err="1"/>
              <a:t>nia</a:t>
            </a:r>
            <a:r>
              <a:rPr lang="en-AU" sz="2800" dirty="0"/>
              <a:t> </a:t>
            </a:r>
            <a:r>
              <a:rPr lang="en-AU" sz="2800" dirty="0" err="1"/>
              <a:t>organizasaun</a:t>
            </a:r>
            <a:r>
              <a:rPr lang="en-AU" sz="2800" dirty="0"/>
              <a:t> </a:t>
            </a:r>
            <a:r>
              <a:rPr lang="en-AU" sz="2800" dirty="0" err="1"/>
              <a:t>iha</a:t>
            </a:r>
            <a:r>
              <a:rPr lang="en-AU" sz="2800" dirty="0"/>
              <a:t> </a:t>
            </a:r>
            <a:r>
              <a:rPr lang="en-AU" sz="2800" dirty="0" err="1"/>
              <a:t>rekursu</a:t>
            </a:r>
            <a:r>
              <a:rPr lang="en-AU" sz="2800" dirty="0"/>
              <a:t> </a:t>
            </a:r>
            <a:r>
              <a:rPr lang="en-AU" sz="2800" dirty="0" err="1"/>
              <a:t>ka</a:t>
            </a:r>
            <a:r>
              <a:rPr lang="en-AU" sz="2800" dirty="0"/>
              <a:t> </a:t>
            </a:r>
            <a:r>
              <a:rPr lang="en-AU" sz="2800" dirty="0" err="1"/>
              <a:t>asistensia</a:t>
            </a:r>
            <a:r>
              <a:rPr lang="en-AU" sz="2800" dirty="0"/>
              <a:t> </a:t>
            </a:r>
            <a:r>
              <a:rPr lang="en-AU" sz="2800" dirty="0" err="1"/>
              <a:t>nebe</a:t>
            </a:r>
            <a:r>
              <a:rPr lang="en-AU" sz="2800" dirty="0"/>
              <a:t> </a:t>
            </a:r>
            <a:r>
              <a:rPr lang="en-AU" sz="2800" dirty="0" err="1"/>
              <a:t>sufisiente</a:t>
            </a:r>
            <a:r>
              <a:rPr lang="en-AU" sz="2800" dirty="0"/>
              <a:t>?</a:t>
            </a:r>
            <a:r>
              <a:rPr lang="en-AU" sz="2800" dirty="0">
                <a:solidFill>
                  <a:srgbClr val="FFC000"/>
                </a:solidFill>
              </a:rPr>
              <a:t/>
            </a:r>
            <a:br>
              <a:rPr lang="en-AU" sz="2800" dirty="0">
                <a:solidFill>
                  <a:srgbClr val="FFC000"/>
                </a:solidFill>
              </a:rPr>
            </a:br>
            <a:r>
              <a:rPr lang="en-AU" dirty="0">
                <a:solidFill>
                  <a:schemeClr val="accent6">
                    <a:lumMod val="50000"/>
                  </a:schemeClr>
                </a:solidFill>
              </a:rPr>
              <a:t/>
            </a:r>
            <a:br>
              <a:rPr lang="en-AU" dirty="0">
                <a:solidFill>
                  <a:schemeClr val="accent6">
                    <a:lumMod val="50000"/>
                  </a:schemeClr>
                </a:solidFill>
              </a:rPr>
            </a:br>
            <a:r>
              <a:rPr lang="en-AU" b="1" dirty="0">
                <a:solidFill>
                  <a:schemeClr val="accent6">
                    <a:lumMod val="50000"/>
                  </a:schemeClr>
                </a:solidFill>
              </a:rPr>
              <a:t>Introductions</a:t>
            </a:r>
            <a:br>
              <a:rPr lang="en-AU" b="1" dirty="0">
                <a:solidFill>
                  <a:schemeClr val="accent6">
                    <a:lumMod val="50000"/>
                  </a:schemeClr>
                </a:solidFill>
              </a:rPr>
            </a:br>
            <a:r>
              <a:rPr lang="en-AU" sz="2800" dirty="0">
                <a:solidFill>
                  <a:schemeClr val="accent6">
                    <a:lumMod val="50000"/>
                  </a:schemeClr>
                </a:solidFill>
              </a:rPr>
              <a:t>Your name and organisation</a:t>
            </a:r>
            <a:br>
              <a:rPr lang="en-AU" sz="2800" dirty="0">
                <a:solidFill>
                  <a:schemeClr val="accent6">
                    <a:lumMod val="50000"/>
                  </a:schemeClr>
                </a:solidFill>
              </a:rPr>
            </a:br>
            <a:r>
              <a:rPr lang="en-AU" sz="2800" dirty="0">
                <a:solidFill>
                  <a:schemeClr val="accent6">
                    <a:lumMod val="50000"/>
                  </a:schemeClr>
                </a:solidFill>
              </a:rPr>
              <a:t>What would you like to learn today? </a:t>
            </a:r>
            <a:br>
              <a:rPr lang="en-AU" sz="2800" dirty="0">
                <a:solidFill>
                  <a:schemeClr val="accent6">
                    <a:lumMod val="50000"/>
                  </a:schemeClr>
                </a:solidFill>
              </a:rPr>
            </a:br>
            <a:r>
              <a:rPr lang="en-AU" sz="2800" dirty="0">
                <a:solidFill>
                  <a:schemeClr val="accent6">
                    <a:lumMod val="50000"/>
                  </a:schemeClr>
                </a:solidFill>
              </a:rPr>
              <a:t>Do you or your organisation have resources or assistance available?</a:t>
            </a:r>
            <a:endParaRPr lang="en-US" sz="2800" dirty="0"/>
          </a:p>
        </p:txBody>
      </p:sp>
      <p:sp>
        <p:nvSpPr>
          <p:cNvPr id="3" name="Footer Placeholder 2"/>
          <p:cNvSpPr>
            <a:spLocks noGrp="1"/>
          </p:cNvSpPr>
          <p:nvPr>
            <p:ph type="ftr" sz="quarter" idx="11"/>
          </p:nvPr>
        </p:nvSpPr>
        <p:spPr/>
        <p:txBody>
          <a:bodyPr/>
          <a:lstStyle/>
          <a:p>
            <a:pPr>
              <a:defRPr/>
            </a:pPr>
            <a:endParaRPr lang="en-AU"/>
          </a:p>
        </p:txBody>
      </p:sp>
    </p:spTree>
    <p:extLst>
      <p:ext uri="{BB962C8B-B14F-4D97-AF65-F5344CB8AC3E}">
        <p14:creationId xmlns:p14="http://schemas.microsoft.com/office/powerpoint/2010/main" val="75021335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d968161b379c8ef7407f11915decfbb701fe6"/>
</p:tagLst>
</file>

<file path=ppt/theme/theme1.xml><?xml version="1.0" encoding="utf-8"?>
<a:theme xmlns:a="http://schemas.openxmlformats.org/drawingml/2006/main" name="presentation-worldly-16-9-orange">
  <a:themeElements>
    <a:clrScheme name="Deakin ORG">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5A4A61"/>
      </a:hlink>
      <a:folHlink>
        <a:srgbClr val="5A4A61"/>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oaring">
  <a:themeElements>
    <a:clrScheme name="">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oaring.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arin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aring.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aring.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aring.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aring.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aring.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AIFS_Shared:Powerpoint.Template:2003.pot</Template>
  <TotalTime>15966</TotalTime>
  <Words>8613</Words>
  <Application>Microsoft Macintosh PowerPoint</Application>
  <PresentationFormat>On-screen Show (4:3)</PresentationFormat>
  <Paragraphs>448</Paragraphs>
  <Slides>59</Slides>
  <Notes>53</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presentation-worldly-16-9-orange</vt:lpstr>
      <vt:lpstr>2_Office Theme</vt:lpstr>
      <vt:lpstr>2_Soaring</vt:lpstr>
      <vt:lpstr>   Workshop kona ba resolusaun konflitu no prevensaun violencia  Conflict management and violence prevention workshop November 2014  apresenta husi    ho  Interese Grupu Psycholojia Timor-Leste  </vt:lpstr>
      <vt:lpstr>PowerPoint Presentation</vt:lpstr>
      <vt:lpstr>PowerPoint Presentation</vt:lpstr>
      <vt:lpstr>PowerPoint Presentation</vt:lpstr>
      <vt:lpstr>PROGRAMA 9.30: Bemvindo no Introdusaun Welcome and introductions  11: Snek 11.30: Teoria kona ba stress. Revision Theories of stress  11.45: Prevensaun Violencia no Jestaun Konfliktu. Violence prevention and conflict management (Prof John Toumbourou) 12.45: Hahaan meudia  1.30:  Kapacidade pratika ba resolusaun konfliktu (Ruth and John Rudge, Southern Cross Psychology). Practical skills for conflict resolution  2.45 : Resposta Isin nian ba konfliktu. Dealing with body responses to conflict (Kim Dunphy, Many Hands International) 4.00: Snek 4.15: Atu ba neebe husi ne’e: oinsa ita promove Psykolojia? Aktividade futuru.  Where to from here: How do we promote psychology? Future activities .  Evaluasaun.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Estudu Psycholojia “diferente Individual”  Psychology studies “individual differences”</vt:lpstr>
      <vt:lpstr> “personalidade” ema ida-idak nian la hanesan We each have a different “personality”</vt:lpstr>
      <vt:lpstr>PowerPoint Presentation</vt:lpstr>
      <vt:lpstr> ita persija atu komprende ita nia forsa hodi haksolok no suksesu  We need to understand our strengths to be happy and successful </vt:lpstr>
      <vt:lpstr> P5. Saida mak kauza stress akontese?  Q5. What causes stress?</vt:lpstr>
      <vt:lpstr> Stress eventual   Stressful events</vt:lpstr>
      <vt:lpstr>PowerPoint Presentation</vt:lpstr>
      <vt:lpstr>PowerPoint Presentation</vt:lpstr>
      <vt:lpstr> P6. Estratejia saida mak bele hetan hodi hatun eventu stress.  Q6. What are some coping strategies to reduce STRESSFUL EVENTS?</vt:lpstr>
      <vt:lpstr> Evidensia saida mak sei hatudu hodi hatun eventu stress ho efetivu?   What does the evidence show to be effective in reducing stressful events?</vt:lpstr>
      <vt:lpstr>September 2000 Objetivu Dezemvolvimentu Milleniu Nasoens Unidus  United Nations Millennium Development Goals</vt:lpstr>
      <vt:lpstr>Hatun numeru kiak estrimu US$ 1 loron ida  reduce extreme poverty $US1 a day</vt:lpstr>
      <vt:lpstr>$US 1.25 per day</vt:lpstr>
      <vt:lpstr>$US 1.25 per day</vt:lpstr>
      <vt:lpstr>PowerPoint Presentation</vt:lpstr>
      <vt:lpstr> Saida mak ita halo hodi servisu efektivu liu tan iha nia moris?   What can we do in our own lives to work more effectively? </vt:lpstr>
      <vt:lpstr> Atu halo servisu efektivu liu tan ita bele: - Hadiak plano no jestaun tempu   To work more effectively we can:  - Improve planning and time management </vt:lpstr>
      <vt:lpstr> Atu halo servisu efektivu liu, ita bele: - Hadiak hahalok saudavel (hahan, ejersisiu,toba, alcohol, no uja tabaco)   To work more effectively we can:  - Improve our health behaviours (food, exercise, sleep, alcohol. Tobacco use)</vt:lpstr>
      <vt:lpstr> Atu halo servisu efektivu liu tan ita bele: - Hadiak ita nia abilidade sosial (dezemvolve relasaun positivu, aprende kona ba familia efektivu, sai lideransa diak)  To work more effectively we can:  - Improve our social skills (develop positive relationships, learn about effective parenting, be a wise leader)</vt:lpstr>
      <vt:lpstr>PowerPoint Presentation</vt:lpstr>
      <vt:lpstr>11-45-12.45 pm: Prevensaun Violencia no Rejolusaun Konfliktu / Violence prevention and conflict resolution  </vt:lpstr>
      <vt:lpstr> Definisaun Violencia tuir Mundu Saude nia hare mak ”iha intensaun uja forsa fisiku, iha ameasa ka atual, kontra ema ida, ema seluk ka grupo ida ka komunidade ne’ebe hetan kanek maka’as, mate,  psycolojiakamente estraga, maldezemvolvementu ka dificiente The World Health definition of violence “The intentional use of physical force or power, threatened or actual, against oneself, another person, or against a group or community, that either results in or has a high likelihood of resulting in injury, death, psychological harm, maldevelopment or deprivation”</vt:lpstr>
      <vt:lpstr>PowerPoint Presentation</vt:lpstr>
      <vt:lpstr> P7. Estrategia xave saida tuir evidensia ne’ebe iha ona hodi prevene violensia efektivu liu?  Q7. What are the main strategies the evidence shows to be effective in preventing violence?</vt:lpstr>
      <vt:lpstr>PowerPoint Presentation</vt:lpstr>
      <vt:lpstr>PowerPoint Presentation</vt:lpstr>
      <vt:lpstr> P8. Estrategia edukasaun familia ne’ebe mak sei efektivu ba prevene violensia?   Q8. Which parent education strategies are effective in preventing violence?</vt:lpstr>
      <vt:lpstr> Programa Familia Positivu: Estrategia xave  Positive Parenting Program: Main strategies  </vt:lpstr>
      <vt:lpstr> (1) Regulamentu klaro ba sira nia hahalok (2) Rekuinesementu/incentivu ba ema ne’ebe hahalok diak (3) Uja tempo deskansa hanesan penalidades  (1) Clear rule for behaviour (2) Recognise /reward good behaviour (3) Use time out as a penalty</vt:lpstr>
      <vt:lpstr> Mane ida basa feto ida. Pratika (1) Regulamentu klaro ba sira nia hahalok (2) Rekuinesementu/incentivu ba ema ne’ebe hahalok diak (3) Uja tempo deskansa hanesan penalidades  A boy hit a girl. PRACTICE  (1) Clear rule for behaviour (2) Recognise /reward good behaviour (3) Use time out as a penalty</vt:lpstr>
      <vt:lpstr> Star chart</vt:lpstr>
      <vt:lpstr>PowerPoint Presentation</vt:lpstr>
      <vt:lpstr> P9. Abilidade moris ne’ebe mak afektivu ba prevensaun violensia?  Q9. Which life skills are effective in preventing violence?</vt:lpstr>
      <vt:lpstr>Kuinesementu-an: ita nia forsa Gestaun-an: e.x. Gestaun stress Kuinesemento social: e.x. Konfliktu Responsabilidade foti dejisaun:  Self-awareness: Your strengths  Self-management: e.g. stress management Social awareness: e.g. active listening Relationship Skill: e.g., Conflict Responsible decision-making:    </vt:lpstr>
      <vt:lpstr>Relasaun abilidade: negociasaun, gestaun konfliktu, reziste hasoru presaun, rede servisu, motivasaun  Relationship Skills: negotiation, conflict management, resisting peer pressure, networking, motivation,    </vt:lpstr>
      <vt:lpstr> P10. Abilidade ne’ebe efektivu ba negocisaun konfliktu?  Q10. Which skills are effective in negotiating conflict?</vt:lpstr>
      <vt:lpstr> Abilidade efektivu ba negociasaun konfliktu: WINK  Effective skills for negotiating conflict: WINK</vt:lpstr>
      <vt:lpstr> WINK  Hein    Afirmasaun    Negosiasaun    Hein ho kalma  WINK   Wait    I – statements    Negotiation    Keeping calm </vt:lpstr>
      <vt:lpstr> PRATIKA Afirmasaun Uainhira O sente ida ne’e   PRACTICE I – statements When you do that I feel </vt:lpstr>
      <vt:lpstr> Negosiasaun  Descreve Problema  Hamosu Solusaun  Avalua solusaun  Negotiation   Describe the problem   Generate solutions   Evaluate solutions</vt:lpstr>
      <vt:lpstr> Mane fila uma ho lanu PRATIKA: Negosiasaun   Descreve Problema  Hamosu Solusaun  Avalua solusaun  Man came home drunk PRACTICE: Negotiation   Describe the problem   Generate solutions   Evaluate solutions</vt:lpstr>
      <vt:lpstr>4.15 – 5.00 pm: Ba ne’ebe husi ne’e: oinsa ita promove psikolojia iha Timor-Leste? Oportunidade ba eskola psikolojia. Universidade Deakin Many Hands Healht Promotion Partnership, Aktividades futuru ba gropu interese Psikolojia Timor-Leste   Where to from here: How do we promote psychology in Timor-Leste ? Opportunities for studying psychology. Deakin University and Many Hands health promotion partnership , Future activities for the Timor-Leste Psychology Interest Group: </vt:lpstr>
    </vt:vector>
  </TitlesOfParts>
  <Company>AIFS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precursors of teenage antisocial behaviour</dc:title>
  <dc:creator>Suzanne Vassallo</dc:creator>
  <cp:lastModifiedBy>Kim Dunphy</cp:lastModifiedBy>
  <cp:revision>476</cp:revision>
  <cp:lastPrinted>2004-04-19T04:26:22Z</cp:lastPrinted>
  <dcterms:created xsi:type="dcterms:W3CDTF">2002-09-20T04:45:07Z</dcterms:created>
  <dcterms:modified xsi:type="dcterms:W3CDTF">2014-12-09T12:27:18Z</dcterms:modified>
</cp:coreProperties>
</file>