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8"/>
  </p:notesMasterIdLst>
  <p:sldIdLst>
    <p:sldId id="295" r:id="rId2"/>
    <p:sldId id="283" r:id="rId3"/>
    <p:sldId id="281" r:id="rId4"/>
    <p:sldId id="257" r:id="rId5"/>
    <p:sldId id="258" r:id="rId6"/>
    <p:sldId id="289" r:id="rId7"/>
    <p:sldId id="294" r:id="rId8"/>
    <p:sldId id="290" r:id="rId9"/>
    <p:sldId id="265" r:id="rId10"/>
    <p:sldId id="286" r:id="rId11"/>
    <p:sldId id="287" r:id="rId12"/>
    <p:sldId id="273" r:id="rId13"/>
    <p:sldId id="274" r:id="rId14"/>
    <p:sldId id="275" r:id="rId15"/>
    <p:sldId id="267" r:id="rId16"/>
    <p:sldId id="284" r:id="rId17"/>
    <p:sldId id="277" r:id="rId18"/>
    <p:sldId id="292" r:id="rId19"/>
    <p:sldId id="291" r:id="rId20"/>
    <p:sldId id="260" r:id="rId21"/>
    <p:sldId id="261" r:id="rId22"/>
    <p:sldId id="279" r:id="rId23"/>
    <p:sldId id="280" r:id="rId24"/>
    <p:sldId id="263" r:id="rId25"/>
    <p:sldId id="285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54" d="100"/>
          <a:sy n="54" d="100"/>
        </p:scale>
        <p:origin x="-2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42EE4-26CE-4782-B60E-45C46448B532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C626-3B69-4595-9C50-9B58EFE29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4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C626-3B69-4595-9C50-9B58EFE292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7/05/13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458200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Many Hands International </a:t>
            </a: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Projetu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Peskiza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Kultura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Fataluku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SEMINAR 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KULTURA 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LAUTEM,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Lospalos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Abril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 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www.manyhands.org.au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Arial Black" pitchFamily="34" charset="0"/>
                <a:cs typeface="Times New Roman" pitchFamily="18" charset="0"/>
              </a:rPr>
            </a:br>
            <a:r>
              <a:rPr lang="en-US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Arial Black" pitchFamily="34" charset="0"/>
                <a:cs typeface="Times New Roman" pitchFamily="18" charset="0"/>
              </a:rPr>
            </a:br>
            <a:r>
              <a:rPr lang="en-US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Arial Black" pitchFamily="34" charset="0"/>
                <a:cs typeface="Times New Roman" pitchFamily="18" charset="0"/>
              </a:rPr>
            </a:br>
            <a:r>
              <a:rPr lang="en-US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Arial Black" pitchFamily="34" charset="0"/>
                <a:cs typeface="Times New Roman" pitchFamily="18" charset="0"/>
              </a:rPr>
            </a:br>
            <a:r>
              <a:rPr lang="en-US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Arial Black" pitchFamily="34" charset="0"/>
                <a:cs typeface="Times New Roman" pitchFamily="18" charset="0"/>
              </a:rPr>
            </a:br>
            <a:r>
              <a:rPr lang="en-US" sz="2700" b="0" i="1" cap="none" dirty="0" err="1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Kontinuasaun</a:t>
            </a:r>
            <a: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b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2. Sub-</a:t>
            </a:r>
            <a:r>
              <a:rPr lang="en-US" sz="2700" b="0" i="1" cap="none" dirty="0" err="1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Distritu</a:t>
            </a:r>
            <a: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700" b="0" i="1" cap="none" dirty="0" err="1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Lautem</a:t>
            </a:r>
            <a: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2700" b="0" i="1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endParaRPr lang="en-US" sz="2700" i="1" dirty="0"/>
          </a:p>
        </p:txBody>
      </p:sp>
      <p:sp>
        <p:nvSpPr>
          <p:cNvPr id="3" name="Rectangle 2"/>
          <p:cNvSpPr/>
          <p:nvPr/>
        </p:nvSpPr>
        <p:spPr>
          <a:xfrm>
            <a:off x="0" y="1687354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Baduru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Nian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leu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hina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neru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hina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ho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pari-pari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hina</a:t>
            </a:r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Mahina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II (Rata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Mamun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Vaihoho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Keko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   Moto  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me’e-me’e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fara-fara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lonina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ore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hina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oron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tafa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ho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ete-asa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) 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4.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Mahina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I (Rata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ho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Pepur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uta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5.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Serelau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( Rata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6.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Parlamentu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Vaihoho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Keko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uta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kakal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uta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ho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hil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7.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Pairara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(Rata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ho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Aizalelehira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8.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Kom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Roso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hina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Rata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Cura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hil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ho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Puhu-puhu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dirty="0" smtClean="0">
                <a:latin typeface="Arial Black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86600" cy="3657600"/>
          </a:xfrm>
        </p:spPr>
        <p:txBody>
          <a:bodyPr>
            <a:noAutofit/>
          </a:bodyPr>
          <a:lstStyle/>
          <a:p>
            <a:pPr algn="l"/>
            <a:r>
              <a:rPr lang="en-US" sz="3200" b="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3. Sub-</a:t>
            </a:r>
            <a:r>
              <a:rPr lang="en-US" sz="3200" b="0" cap="none" dirty="0" err="1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Distritu</a:t>
            </a:r>
            <a:r>
              <a:rPr lang="en-US" sz="3200" b="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0" cap="none" dirty="0" err="1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Tutuala</a:t>
            </a:r>
            <a:r>
              <a:rPr lang="en-US" sz="2400" b="0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400" b="0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cap="none" dirty="0" err="1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Suku</a:t>
            </a: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cap="none" dirty="0" err="1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Tutuala</a:t>
            </a: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/>
            </a:r>
            <a:b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</a:t>
            </a:r>
            <a:b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 - Rata </a:t>
            </a:r>
            <a:r>
              <a:rPr lang="en-US" sz="2800" cap="none" dirty="0" err="1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lolo</a:t>
            </a: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ho</a:t>
            </a:r>
            <a:b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/>
            </a:r>
            <a:b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 - </a:t>
            </a:r>
            <a:r>
              <a:rPr lang="en-US" sz="2800" cap="none" dirty="0" err="1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Raran</a:t>
            </a: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cap="none" dirty="0" err="1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fa’i</a:t>
            </a:r>
            <a: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</a:t>
            </a:r>
            <a:br>
              <a:rPr lang="en-US" sz="2800" cap="none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r>
              <a:rPr lang="en-US" sz="2400" b="1" dirty="0" smtClean="0">
                <a:latin typeface="Arial Black" pitchFamily="34" charset="0"/>
              </a:rPr>
              <a:t/>
            </a:r>
            <a:br>
              <a:rPr lang="en-US" sz="2400" b="1" dirty="0" smtClean="0">
                <a:latin typeface="Arial Black" pitchFamily="34" charset="0"/>
              </a:rPr>
            </a:br>
            <a:r>
              <a:rPr lang="en-US" sz="2400" b="1" dirty="0" smtClean="0">
                <a:latin typeface="Arial Black" pitchFamily="34" charset="0"/>
              </a:rPr>
              <a:t>     </a:t>
            </a:r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Kultura</a:t>
            </a:r>
            <a:r>
              <a:rPr lang="en-US" dirty="0" smtClean="0"/>
              <a:t> </a:t>
            </a:r>
            <a:r>
              <a:rPr lang="en-US" dirty="0" err="1" smtClean="0"/>
              <a:t>nebe</a:t>
            </a:r>
            <a:r>
              <a:rPr lang="en-US" dirty="0" smtClean="0"/>
              <a:t> </a:t>
            </a:r>
            <a:r>
              <a:rPr lang="en-US" dirty="0" err="1" smtClean="0"/>
              <a:t>amesadu</a:t>
            </a:r>
            <a:r>
              <a:rPr lang="en-US" dirty="0" smtClean="0"/>
              <a:t> </a:t>
            </a:r>
            <a:r>
              <a:rPr lang="en-US" dirty="0" err="1" smtClean="0"/>
              <a:t>lakon</a:t>
            </a:r>
            <a:r>
              <a:rPr lang="en-US" dirty="0" smtClean="0"/>
              <a:t> </a:t>
            </a:r>
            <a:r>
              <a:rPr lang="en-US" dirty="0" err="1" smtClean="0"/>
              <a:t>mak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724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 err="1" smtClean="0"/>
              <a:t>Muzika</a:t>
            </a:r>
            <a:r>
              <a:rPr lang="en-US" dirty="0" smtClean="0"/>
              <a:t> </a:t>
            </a:r>
            <a:r>
              <a:rPr lang="en-US" dirty="0" err="1" smtClean="0"/>
              <a:t>nian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I. </a:t>
            </a:r>
            <a:r>
              <a:rPr lang="en-US" dirty="0" err="1" smtClean="0"/>
              <a:t>Imaterial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Vaihohonu</a:t>
            </a:r>
            <a:r>
              <a:rPr lang="en-US" dirty="0" smtClean="0"/>
              <a:t>    ( 15 % )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Sau</a:t>
            </a:r>
            <a:r>
              <a:rPr lang="en-US" dirty="0" smtClean="0"/>
              <a:t>  ( 10 % 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Leul</a:t>
            </a:r>
            <a:r>
              <a:rPr lang="en-US" dirty="0" smtClean="0"/>
              <a:t>   ( 5 % )</a:t>
            </a:r>
          </a:p>
          <a:p>
            <a:pPr marL="514350" indent="-514350">
              <a:buNone/>
            </a:pPr>
            <a:r>
              <a:rPr lang="en-US" dirty="0" smtClean="0"/>
              <a:t>II. Material </a:t>
            </a:r>
            <a:r>
              <a:rPr lang="en-US" dirty="0" err="1" smtClean="0"/>
              <a:t>muzika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Keko</a:t>
            </a:r>
            <a:r>
              <a:rPr lang="en-US" dirty="0" smtClean="0"/>
              <a:t> ( halo : 5 % no </a:t>
            </a:r>
            <a:r>
              <a:rPr lang="en-US" dirty="0" err="1" smtClean="0"/>
              <a:t>hu’u</a:t>
            </a:r>
            <a:r>
              <a:rPr lang="en-US" dirty="0" smtClean="0"/>
              <a:t> : 5 % 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Pepur</a:t>
            </a:r>
            <a:r>
              <a:rPr lang="en-US" dirty="0" smtClean="0"/>
              <a:t> ( halo : 2 % no </a:t>
            </a:r>
            <a:r>
              <a:rPr lang="en-US" dirty="0" err="1" smtClean="0"/>
              <a:t>dere</a:t>
            </a:r>
            <a:r>
              <a:rPr lang="en-US" dirty="0" smtClean="0"/>
              <a:t> : 2 % 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Oioil</a:t>
            </a:r>
            <a:r>
              <a:rPr lang="en-US" dirty="0" smtClean="0"/>
              <a:t> ( halo : 3 % no </a:t>
            </a:r>
            <a:r>
              <a:rPr lang="en-US" dirty="0" err="1" smtClean="0"/>
              <a:t>hu’u</a:t>
            </a:r>
            <a:r>
              <a:rPr lang="en-US" dirty="0" smtClean="0"/>
              <a:t> 3 % 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Fiku</a:t>
            </a:r>
            <a:r>
              <a:rPr lang="en-US" dirty="0" smtClean="0"/>
              <a:t>/Moto </a:t>
            </a:r>
            <a:r>
              <a:rPr lang="en-US" dirty="0" err="1" smtClean="0"/>
              <a:t>me’e-me’e</a:t>
            </a:r>
            <a:r>
              <a:rPr lang="en-US" dirty="0" smtClean="0"/>
              <a:t> ( halo : 3 % no </a:t>
            </a:r>
            <a:r>
              <a:rPr lang="en-US" dirty="0" err="1" smtClean="0"/>
              <a:t>hu’u</a:t>
            </a:r>
            <a:r>
              <a:rPr lang="en-US" dirty="0" smtClean="0"/>
              <a:t> 3 % 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Kakal</a:t>
            </a:r>
            <a:r>
              <a:rPr lang="en-US" dirty="0" smtClean="0"/>
              <a:t>  ( halo 3 %  no </a:t>
            </a:r>
            <a:r>
              <a:rPr lang="en-US" dirty="0" err="1" smtClean="0"/>
              <a:t>dere</a:t>
            </a:r>
            <a:r>
              <a:rPr lang="en-US" dirty="0" smtClean="0"/>
              <a:t> 3 % )</a:t>
            </a:r>
          </a:p>
        </p:txBody>
      </p:sp>
    </p:spTree>
  </p:cSld>
  <p:clrMapOvr>
    <a:masterClrMapping/>
  </p:clrMapOvr>
  <p:transition xmlns:p14="http://schemas.microsoft.com/office/powerpoint/2010/main" spd="slow">
    <p:split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sz="3200" b="0" i="1" cap="none" dirty="0" err="1" smtClean="0">
                <a:ln>
                  <a:noFill/>
                </a:ln>
                <a:solidFill>
                  <a:schemeClr val="tx1"/>
                </a:solidFill>
              </a:rPr>
              <a:t>kontinuasaun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B. Ritual</a:t>
            </a:r>
          </a:p>
          <a:p>
            <a:pPr marL="514350" indent="-514350">
              <a:buNone/>
            </a:pPr>
            <a:r>
              <a:rPr lang="en-US" sz="2800" dirty="0" smtClean="0"/>
              <a:t>1. </a:t>
            </a:r>
            <a:r>
              <a:rPr lang="en-US" sz="2800" dirty="0" err="1" smtClean="0"/>
              <a:t>Masule</a:t>
            </a:r>
            <a:r>
              <a:rPr lang="en-US" sz="2800" dirty="0" smtClean="0"/>
              <a:t>/</a:t>
            </a:r>
            <a:r>
              <a:rPr lang="en-US" sz="2800" dirty="0" err="1" smtClean="0"/>
              <a:t>masul</a:t>
            </a:r>
            <a:r>
              <a:rPr lang="en-US" sz="2800" dirty="0" smtClean="0"/>
              <a:t> </a:t>
            </a:r>
            <a:r>
              <a:rPr lang="en-US" sz="2800" dirty="0" err="1" smtClean="0"/>
              <a:t>fa’i</a:t>
            </a:r>
            <a:r>
              <a:rPr lang="en-US" sz="2800" dirty="0" smtClean="0"/>
              <a:t>  ( </a:t>
            </a:r>
            <a:r>
              <a:rPr lang="en-US" sz="2800" dirty="0" err="1" smtClean="0"/>
              <a:t>hala’o</a:t>
            </a:r>
            <a:r>
              <a:rPr lang="en-US" sz="2800" dirty="0" smtClean="0"/>
              <a:t> : 25 % )</a:t>
            </a:r>
          </a:p>
          <a:p>
            <a:pPr marL="514350" indent="-514350">
              <a:buNone/>
            </a:pPr>
            <a:r>
              <a:rPr lang="en-US" sz="2800" dirty="0" smtClean="0"/>
              <a:t>2. Le </a:t>
            </a:r>
            <a:r>
              <a:rPr lang="en-US" sz="2800" dirty="0" err="1" smtClean="0"/>
              <a:t>masule</a:t>
            </a:r>
            <a:r>
              <a:rPr lang="en-US" sz="2800" dirty="0" smtClean="0"/>
              <a:t> ( halo 2 % )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C. </a:t>
            </a:r>
            <a:r>
              <a:rPr lang="en-US" sz="2800" dirty="0" err="1" smtClean="0"/>
              <a:t>Matenek</a:t>
            </a:r>
            <a:r>
              <a:rPr lang="en-US" sz="2800" dirty="0" smtClean="0"/>
              <a:t> </a:t>
            </a:r>
            <a:r>
              <a:rPr lang="en-US" sz="2800" dirty="0" err="1" smtClean="0"/>
              <a:t>tradisional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1. Rata </a:t>
            </a:r>
            <a:r>
              <a:rPr lang="en-US" sz="2800" dirty="0" err="1" smtClean="0"/>
              <a:t>lolo</a:t>
            </a:r>
            <a:r>
              <a:rPr lang="en-US" sz="2800" dirty="0" smtClean="0"/>
              <a:t> ( </a:t>
            </a:r>
            <a:r>
              <a:rPr lang="en-US" sz="2800" dirty="0" err="1" smtClean="0"/>
              <a:t>hatene</a:t>
            </a:r>
            <a:r>
              <a:rPr lang="en-US" sz="2800" dirty="0" smtClean="0"/>
              <a:t> 15 % )</a:t>
            </a:r>
          </a:p>
          <a:p>
            <a:pPr marL="514350" indent="-514350"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Mamun</a:t>
            </a:r>
            <a:r>
              <a:rPr lang="en-US" sz="2800" dirty="0" smtClean="0"/>
              <a:t> ( </a:t>
            </a:r>
            <a:r>
              <a:rPr lang="en-US" sz="2800" dirty="0" err="1" smtClean="0"/>
              <a:t>hatene</a:t>
            </a:r>
            <a:r>
              <a:rPr lang="en-US" sz="2800" dirty="0" smtClean="0"/>
              <a:t> no </a:t>
            </a:r>
            <a:r>
              <a:rPr lang="en-US" sz="2800" dirty="0" err="1" smtClean="0"/>
              <a:t>uza</a:t>
            </a:r>
            <a:r>
              <a:rPr lang="en-US" sz="2800" dirty="0" smtClean="0"/>
              <a:t> 10 % )</a:t>
            </a:r>
          </a:p>
          <a:p>
            <a:pPr marL="514350" indent="-514350"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Hil</a:t>
            </a:r>
            <a:r>
              <a:rPr lang="en-US" sz="2800" dirty="0" smtClean="0"/>
              <a:t> ( </a:t>
            </a:r>
            <a:r>
              <a:rPr lang="en-US" sz="2800" dirty="0" err="1" smtClean="0"/>
              <a:t>hatene</a:t>
            </a:r>
            <a:r>
              <a:rPr lang="en-US" sz="2800" dirty="0" smtClean="0"/>
              <a:t> no halo 20 % )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spli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239000" cy="457200"/>
          </a:xfrm>
        </p:spPr>
        <p:txBody>
          <a:bodyPr>
            <a:normAutofit fontScale="90000"/>
          </a:bodyPr>
          <a:lstStyle/>
          <a:p>
            <a:r>
              <a:rPr lang="en-US" sz="3200" b="0" i="1" cap="none" dirty="0" err="1" smtClean="0">
                <a:ln>
                  <a:noFill/>
                </a:ln>
                <a:solidFill>
                  <a:schemeClr val="tx1"/>
                </a:solidFill>
              </a:rPr>
              <a:t>Kontinuasaun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D. </a:t>
            </a:r>
            <a:r>
              <a:rPr lang="en-US" sz="3200" b="1" dirty="0" err="1" smtClean="0"/>
              <a:t>Abilidade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tradisional</a:t>
            </a:r>
            <a:endParaRPr lang="en-US" sz="3200" b="1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Nian</a:t>
            </a:r>
            <a:r>
              <a:rPr lang="en-US" sz="3200" dirty="0" smtClean="0"/>
              <a:t> ( </a:t>
            </a:r>
            <a:r>
              <a:rPr lang="en-US" sz="3200" dirty="0" err="1" smtClean="0"/>
              <a:t>hatene</a:t>
            </a:r>
            <a:r>
              <a:rPr lang="en-US" sz="3200" dirty="0" smtClean="0"/>
              <a:t> no halo 25 % )</a:t>
            </a:r>
          </a:p>
          <a:p>
            <a:pPr marL="514350" indent="-514350"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Raran</a:t>
            </a:r>
            <a:r>
              <a:rPr lang="en-US" sz="3200" dirty="0" smtClean="0"/>
              <a:t> (</a:t>
            </a:r>
            <a:r>
              <a:rPr lang="en-US" sz="3200" dirty="0" err="1" smtClean="0"/>
              <a:t>hatene</a:t>
            </a:r>
            <a:r>
              <a:rPr lang="en-US" sz="3200" dirty="0" smtClean="0"/>
              <a:t> no halo 2 % )</a:t>
            </a:r>
          </a:p>
          <a:p>
            <a:pPr marL="514350" indent="-514350"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Sisirana</a:t>
            </a:r>
            <a:r>
              <a:rPr lang="en-US" sz="3200" dirty="0" smtClean="0"/>
              <a:t> </a:t>
            </a:r>
            <a:r>
              <a:rPr lang="en-US" sz="3200" dirty="0" err="1" smtClean="0"/>
              <a:t>sile</a:t>
            </a:r>
            <a:r>
              <a:rPr lang="en-US" sz="3200" dirty="0" smtClean="0"/>
              <a:t>, </a:t>
            </a:r>
            <a:r>
              <a:rPr lang="en-US" sz="3200" dirty="0" err="1" smtClean="0"/>
              <a:t>lau</a:t>
            </a:r>
            <a:r>
              <a:rPr lang="en-US" sz="3200" dirty="0" smtClean="0"/>
              <a:t> </a:t>
            </a:r>
            <a:r>
              <a:rPr lang="en-US" sz="3200" dirty="0" err="1" smtClean="0"/>
              <a:t>uta</a:t>
            </a:r>
            <a:r>
              <a:rPr lang="en-US" sz="3200" dirty="0" smtClean="0"/>
              <a:t>  ( </a:t>
            </a:r>
            <a:r>
              <a:rPr lang="en-US" sz="3200" dirty="0" err="1" smtClean="0"/>
              <a:t>hatene</a:t>
            </a:r>
            <a:r>
              <a:rPr lang="en-US" sz="3200" dirty="0" smtClean="0"/>
              <a:t> no halo 10 % )</a:t>
            </a:r>
          </a:p>
          <a:p>
            <a:pPr marL="514350" indent="-514350">
              <a:buNone/>
            </a:pPr>
            <a:r>
              <a:rPr lang="en-US" sz="3200" dirty="0" smtClean="0"/>
              <a:t>4. Ore </a:t>
            </a:r>
            <a:r>
              <a:rPr lang="en-US" sz="3200" dirty="0" err="1" smtClean="0"/>
              <a:t>hina</a:t>
            </a:r>
            <a:r>
              <a:rPr lang="en-US" sz="3200" dirty="0" smtClean="0"/>
              <a:t> ( </a:t>
            </a:r>
            <a:r>
              <a:rPr lang="en-US" sz="3200" dirty="0" err="1" smtClean="0"/>
              <a:t>hatene</a:t>
            </a:r>
            <a:r>
              <a:rPr lang="en-US" sz="3200" dirty="0" smtClean="0"/>
              <a:t> no halo 15 % 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743712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Rezultadu</a:t>
            </a:r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Peskiza</a:t>
            </a:r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durante</a:t>
            </a:r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fulan</a:t>
            </a:r>
            <a:r>
              <a:rPr lang="en-US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5</a:t>
            </a:r>
            <a:endParaRPr lang="en-US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Iha</a:t>
            </a:r>
            <a:r>
              <a:rPr lang="en-US" dirty="0" smtClean="0"/>
              <a:t> </a:t>
            </a:r>
            <a:r>
              <a:rPr lang="en-US" dirty="0" err="1" smtClean="0"/>
              <a:t>peskiza</a:t>
            </a:r>
            <a:r>
              <a:rPr lang="en-US" dirty="0" smtClean="0"/>
              <a:t> </a:t>
            </a:r>
            <a:r>
              <a:rPr lang="en-US" dirty="0" err="1" smtClean="0"/>
              <a:t>nia</a:t>
            </a:r>
            <a:r>
              <a:rPr lang="en-US" dirty="0" smtClean="0"/>
              <a:t> </a:t>
            </a:r>
            <a:r>
              <a:rPr lang="en-US" dirty="0" err="1" smtClean="0"/>
              <a:t>laran</a:t>
            </a:r>
            <a:r>
              <a:rPr lang="en-US" dirty="0" smtClean="0"/>
              <a:t>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rekolle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Muzika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Vaihoho</a:t>
            </a:r>
            <a:r>
              <a:rPr lang="en-US" dirty="0" smtClean="0"/>
              <a:t> (</a:t>
            </a:r>
            <a:r>
              <a:rPr lang="en-US" sz="2400" i="1" dirty="0" err="1" smtClean="0"/>
              <a:t>maluk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nebe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hananu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tinan</a:t>
            </a:r>
            <a:r>
              <a:rPr lang="en-US" sz="2400" i="1" dirty="0" smtClean="0"/>
              <a:t> 50 </a:t>
            </a:r>
            <a:r>
              <a:rPr lang="en-US" sz="2400" i="1" dirty="0" err="1" smtClean="0"/>
              <a:t>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leten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SAM_1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667000"/>
            <a:ext cx="3272589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0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682240"/>
            <a:ext cx="3317492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>
    <p:split orient="vert"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15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Materiais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muzika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nian</a:t>
            </a:r>
            <a:endParaRPr lang="en-US" sz="28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Keko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pepur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fiku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moto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me’e-me’e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oioil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fara-fara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puhu-puhu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80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kakal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Maluk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sira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nebe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hatene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halo no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hatene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hu’u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tinan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leten</a:t>
            </a:r>
            <a:r>
              <a:rPr lang="en-US" sz="28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>
              <a:buNone/>
            </a:pPr>
            <a:endParaRPr lang="en-US" sz="40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AM_2006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b="31250"/>
          <a:stretch>
            <a:fillRect/>
          </a:stretch>
        </p:blipFill>
        <p:spPr>
          <a:xfrm>
            <a:off x="335280" y="1981200"/>
            <a:ext cx="2560320" cy="2514600"/>
          </a:xfrm>
          <a:prstGeom prst="rect">
            <a:avLst/>
          </a:prstGeom>
        </p:spPr>
      </p:pic>
      <p:pic>
        <p:nvPicPr>
          <p:cNvPr id="7" name="Picture 6" descr="DSC00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981200"/>
            <a:ext cx="2438400" cy="2514600"/>
          </a:xfrm>
          <a:prstGeom prst="rect">
            <a:avLst/>
          </a:prstGeom>
        </p:spPr>
      </p:pic>
      <p:pic>
        <p:nvPicPr>
          <p:cNvPr id="8" name="Picture 7" descr="SAM_1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H="1">
            <a:off x="5676900" y="2019300"/>
            <a:ext cx="2514600" cy="2438400"/>
          </a:xfrm>
          <a:prstGeom prst="rect">
            <a:avLst/>
          </a:prstGeom>
        </p:spPr>
      </p:pic>
      <p:pic>
        <p:nvPicPr>
          <p:cNvPr id="9" name="Picture 8" descr="SAM_0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04800" y="4648200"/>
            <a:ext cx="2286000" cy="2133600"/>
          </a:xfrm>
          <a:prstGeom prst="rect">
            <a:avLst/>
          </a:prstGeom>
        </p:spPr>
      </p:pic>
      <p:pic>
        <p:nvPicPr>
          <p:cNvPr id="10" name="Picture 9" descr="SAM_15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502877" y="4583723"/>
            <a:ext cx="2286000" cy="2110154"/>
          </a:xfrm>
          <a:prstGeom prst="rect">
            <a:avLst/>
          </a:prstGeom>
        </p:spPr>
      </p:pic>
      <p:pic>
        <p:nvPicPr>
          <p:cNvPr id="11" name="Picture 10" descr="SAM_3690.JPG"/>
          <p:cNvPicPr>
            <a:picLocks noChangeAspect="1"/>
          </p:cNvPicPr>
          <p:nvPr/>
        </p:nvPicPr>
        <p:blipFill>
          <a:blip r:embed="rId7" cstate="print"/>
          <a:srcRect l="10833" t="17443" r="3333"/>
          <a:stretch>
            <a:fillRect/>
          </a:stretch>
        </p:blipFill>
        <p:spPr>
          <a:xfrm>
            <a:off x="4648200" y="4495800"/>
            <a:ext cx="2057400" cy="2267712"/>
          </a:xfrm>
          <a:prstGeom prst="rect">
            <a:avLst/>
          </a:prstGeom>
        </p:spPr>
      </p:pic>
      <p:pic>
        <p:nvPicPr>
          <p:cNvPr id="12" name="Picture 11" descr="SAM_1957.JPG"/>
          <p:cNvPicPr>
            <a:picLocks noChangeAspect="1"/>
          </p:cNvPicPr>
          <p:nvPr/>
        </p:nvPicPr>
        <p:blipFill>
          <a:blip r:embed="rId8" cstate="print"/>
          <a:srcRect t="11182"/>
          <a:stretch>
            <a:fillRect/>
          </a:stretch>
        </p:blipFill>
        <p:spPr>
          <a:xfrm>
            <a:off x="6705600" y="44958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86600" cy="457200"/>
          </a:xfrm>
        </p:spPr>
        <p:txBody>
          <a:bodyPr>
            <a:normAutofit fontScale="90000"/>
          </a:bodyPr>
          <a:lstStyle/>
          <a:p>
            <a:r>
              <a:rPr lang="en-US" sz="3600" b="0" i="1" cap="none" dirty="0" err="1" smtClean="0">
                <a:ln>
                  <a:noFill/>
                </a:ln>
                <a:solidFill>
                  <a:schemeClr val="tx1"/>
                </a:solidFill>
              </a:rPr>
              <a:t>kontinuasaun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Matenek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Imaterial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- Rata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lolo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Acanaltau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Romoloilavan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Teteretau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Puinor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Maunor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Lesu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vale,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Pokoloilavan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ho Mate no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Lonina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Lonia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Maluk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sira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nebe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sei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hatene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nia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tinan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leten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514350" indent="-514350">
              <a:buAutoNum type="arabicPeriod" startAt="4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AM_3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52800"/>
            <a:ext cx="2895600" cy="319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AM_1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2819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AM_1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429000"/>
            <a:ext cx="2819400" cy="3124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G:\SAM_37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543799" y="-6858000"/>
            <a:ext cx="3886199" cy="4267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Rituais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- Le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masule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, Ne ho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falu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Pancera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nu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sikire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ho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vaure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tinan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foin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ida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) </a:t>
            </a:r>
          </a:p>
        </p:txBody>
      </p:sp>
      <p:pic>
        <p:nvPicPr>
          <p:cNvPr id="3" name="Picture 2" descr="SAM_3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2743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AM_3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438400"/>
            <a:ext cx="2743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AM_2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362200"/>
            <a:ext cx="28956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/>
              <a:t>4</a:t>
            </a:r>
            <a:r>
              <a:rPr lang="en-US" sz="3200" dirty="0" smtClean="0"/>
              <a:t>. </a:t>
            </a:r>
            <a:r>
              <a:rPr lang="en-US" sz="3200" dirty="0" err="1" smtClean="0"/>
              <a:t>Abilidade</a:t>
            </a:r>
            <a:r>
              <a:rPr lang="en-US" sz="3200" dirty="0" smtClean="0"/>
              <a:t> </a:t>
            </a:r>
            <a:r>
              <a:rPr lang="en-US" sz="3200" dirty="0" err="1" smtClean="0"/>
              <a:t>tradisional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Nian</a:t>
            </a:r>
            <a:r>
              <a:rPr lang="en-US" sz="3200" dirty="0" smtClean="0"/>
              <a:t> </a:t>
            </a:r>
            <a:r>
              <a:rPr lang="en-US" sz="3200" dirty="0" err="1" smtClean="0"/>
              <a:t>fa’i</a:t>
            </a:r>
            <a:r>
              <a:rPr lang="en-US" sz="3200" dirty="0" smtClean="0"/>
              <a:t>, </a:t>
            </a:r>
            <a:r>
              <a:rPr lang="en-US" sz="3200" dirty="0" err="1" smtClean="0"/>
              <a:t>Raran</a:t>
            </a:r>
            <a:r>
              <a:rPr lang="en-US" sz="3200" dirty="0" smtClean="0"/>
              <a:t> </a:t>
            </a:r>
            <a:r>
              <a:rPr lang="en-US" sz="3200" dirty="0" err="1" smtClean="0"/>
              <a:t>fa’i,Anukai</a:t>
            </a:r>
            <a:r>
              <a:rPr lang="en-US" sz="3200" dirty="0" smtClean="0"/>
              <a:t> </a:t>
            </a:r>
            <a:r>
              <a:rPr lang="en-US" sz="3200" dirty="0" err="1" smtClean="0"/>
              <a:t>i’i</a:t>
            </a:r>
            <a:endParaRPr lang="en-US" sz="3200" dirty="0" smtClean="0"/>
          </a:p>
          <a:p>
            <a:r>
              <a:rPr lang="en-US" sz="2800" dirty="0" smtClean="0"/>
              <a:t>(</a:t>
            </a:r>
            <a:r>
              <a:rPr lang="en-US" sz="2400" i="1" dirty="0" err="1" smtClean="0"/>
              <a:t>maluk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nebe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bele</a:t>
            </a:r>
            <a:r>
              <a:rPr lang="en-US" sz="2400" i="1" dirty="0" smtClean="0"/>
              <a:t> halo, </a:t>
            </a:r>
            <a:r>
              <a:rPr lang="en-US" sz="2400" i="1" dirty="0" err="1" smtClean="0"/>
              <a:t>sira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tinan</a:t>
            </a:r>
            <a:r>
              <a:rPr lang="en-US" sz="2400" i="1" dirty="0" smtClean="0"/>
              <a:t> 45 </a:t>
            </a:r>
            <a:r>
              <a:rPr lang="en-US" sz="2400" i="1" dirty="0" err="1" smtClean="0"/>
              <a:t>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leten</a:t>
            </a:r>
            <a:r>
              <a:rPr lang="en-US" sz="2400" i="1" dirty="0" smtClean="0"/>
              <a:t>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3" name="Picture 2" descr="SAM_0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86000"/>
            <a:ext cx="31242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AM_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286000"/>
            <a:ext cx="30480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AM_0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2895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slow" advTm="0">
    <p:strips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1066800"/>
          </a:xfrm>
        </p:spPr>
        <p:txBody>
          <a:bodyPr>
            <a:normAutofit fontScale="90000"/>
          </a:bodyPr>
          <a:lstStyle/>
          <a:p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I. INTRODUSAUN </a:t>
            </a:r>
            <a:b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  MANY HANDS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dirty="0" smtClean="0"/>
              <a:t>1.    MHI HAHU NIA SERBISU IHA TIMOR LESTE </a:t>
            </a:r>
          </a:p>
          <a:p>
            <a:pPr marL="514350" indent="-514350">
              <a:buNone/>
            </a:pPr>
            <a:r>
              <a:rPr lang="en-US" dirty="0" smtClean="0"/>
              <a:t>      HAHU HUSI  TINAN 2010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 SAI MEMBRU ONG FORUM IHA 19 FEVEREIRU  </a:t>
            </a:r>
          </a:p>
          <a:p>
            <a:pPr marL="514350" indent="-514350">
              <a:buNone/>
            </a:pPr>
            <a:r>
              <a:rPr lang="en-US" dirty="0" smtClean="0"/>
              <a:t>      TINAN 2010 HO NUMERU REJISTU 185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  SERBISU FATIN MHI MAK IHA DISTRITU LAUTEM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  OFISIU MHI IHA EDUKASAUN DISTRITU LAUTEM, </a:t>
            </a:r>
          </a:p>
          <a:p>
            <a:pPr>
              <a:buNone/>
            </a:pPr>
            <a:r>
              <a:rPr lang="en-US" dirty="0" smtClean="0"/>
              <a:t>      DALAN SENTRAL, LOSPALOS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III. SEI HALO SAIDA HO REZULTADU </a:t>
            </a:r>
            <a:b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PESKIZA ?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Baskerville Old Face" pitchFamily="18" charset="0"/>
              </a:rPr>
              <a:t>A.  RAI IHA SENTRU KULTURA DISTRITU LAUTEM</a:t>
            </a:r>
          </a:p>
          <a:p>
            <a:pPr>
              <a:buNone/>
            </a:pPr>
            <a:endParaRPr lang="en-US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b="1" dirty="0" smtClean="0">
                <a:latin typeface="Baskerville Old Face" pitchFamily="18" charset="0"/>
              </a:rPr>
              <a:t>1. REZULTADU PESKIZA SEI RAI /ARKIVA IHA SENTRU KULTURA DISTRITU LAUTEM HODI  SAI  ARKIVU BA POVU TIMOR LESTE  HOTU,  PRINSIPALMENTE POVU DISTRITU LAUTEM.</a:t>
            </a:r>
          </a:p>
          <a:p>
            <a:pPr>
              <a:buNone/>
            </a:pPr>
            <a:endParaRPr lang="en-US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b="1" dirty="0" smtClean="0">
                <a:latin typeface="Baskerville Old Face" pitchFamily="18" charset="0"/>
              </a:rPr>
              <a:t>2. SAI BAZE DADUS KULTURA KA SAI REFERENSIA KULTURA BA JERASAUN  TUIR MAI.</a:t>
            </a:r>
          </a:p>
          <a:p>
            <a:endParaRPr lang="en-US" b="1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b="1" dirty="0" smtClean="0">
                <a:latin typeface="Baskerville Old Face" pitchFamily="18" charset="0"/>
              </a:rPr>
              <a:t>3. EMA SELUK BELE ASESU NO KOÑESE  DIAK LIU TAN KULTURA FATALUKU.</a:t>
            </a:r>
            <a:endParaRPr lang="en-US" b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over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b. </a:t>
            </a:r>
            <a: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</a:rPr>
              <a:t>OINSA ITA PREZERVA KULTURA IHA </a:t>
            </a:r>
            <a:b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   </a:t>
            </a:r>
            <a:r>
              <a:rPr lang="en-US" sz="3600" b="0" cap="none" dirty="0" smtClean="0">
                <a:ln>
                  <a:noFill/>
                </a:ln>
                <a:solidFill>
                  <a:schemeClr val="tx1"/>
                </a:solidFill>
              </a:rPr>
              <a:t>FUTURU ?</a:t>
            </a:r>
            <a:endParaRPr lang="en-US" sz="3600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495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sz="3100" dirty="0" err="1" smtClean="0"/>
              <a:t>Produs</a:t>
            </a:r>
            <a:r>
              <a:rPr lang="en-US" sz="3100" dirty="0" smtClean="0"/>
              <a:t> </a:t>
            </a:r>
            <a:r>
              <a:rPr lang="en-US" sz="3100" dirty="0" err="1" smtClean="0"/>
              <a:t>materiais</a:t>
            </a:r>
            <a:r>
              <a:rPr lang="en-US" sz="3100" dirty="0" smtClean="0"/>
              <a:t> </a:t>
            </a:r>
            <a:r>
              <a:rPr lang="en-US" sz="3100" dirty="0" err="1" smtClean="0"/>
              <a:t>muzika</a:t>
            </a:r>
            <a:r>
              <a:rPr lang="en-US" sz="3100" dirty="0" smtClean="0"/>
              <a:t> </a:t>
            </a:r>
            <a:r>
              <a:rPr lang="en-US" sz="3100" dirty="0" err="1" smtClean="0"/>
              <a:t>nian</a:t>
            </a:r>
            <a:r>
              <a:rPr lang="en-US" sz="3100" dirty="0" smtClean="0"/>
              <a:t> </a:t>
            </a:r>
            <a:r>
              <a:rPr lang="en-US" sz="3100" dirty="0" err="1" smtClean="0"/>
              <a:t>barbarak</a:t>
            </a:r>
            <a:r>
              <a:rPr lang="en-US" sz="3100" dirty="0" smtClean="0"/>
              <a:t>  no </a:t>
            </a:r>
            <a:r>
              <a:rPr lang="en-US" sz="3100" dirty="0" err="1" smtClean="0"/>
              <a:t>fahe</a:t>
            </a:r>
            <a:r>
              <a:rPr lang="en-US" sz="3100" dirty="0" smtClean="0"/>
              <a:t> </a:t>
            </a:r>
            <a:r>
              <a:rPr lang="en-US" sz="3100" dirty="0" err="1" smtClean="0"/>
              <a:t>ba</a:t>
            </a:r>
            <a:r>
              <a:rPr lang="en-US" sz="3100" dirty="0" smtClean="0"/>
              <a:t> </a:t>
            </a:r>
            <a:r>
              <a:rPr lang="en-US" sz="3100" dirty="0" err="1" smtClean="0"/>
              <a:t>Eskola</a:t>
            </a:r>
            <a:r>
              <a:rPr lang="en-US" sz="3100" dirty="0" smtClean="0"/>
              <a:t> </a:t>
            </a:r>
            <a:r>
              <a:rPr lang="en-US" sz="3100" dirty="0" err="1" smtClean="0"/>
              <a:t>sira</a:t>
            </a:r>
            <a:r>
              <a:rPr lang="en-US" sz="3100" dirty="0" smtClean="0"/>
              <a:t> </a:t>
            </a:r>
            <a:r>
              <a:rPr lang="en-US" sz="3100" dirty="0" err="1" smtClean="0"/>
              <a:t>atu</a:t>
            </a:r>
            <a:r>
              <a:rPr lang="en-US" sz="3100" dirty="0" smtClean="0"/>
              <a:t> </a:t>
            </a:r>
            <a:r>
              <a:rPr lang="en-US" sz="3100" dirty="0" err="1" smtClean="0"/>
              <a:t>uza</a:t>
            </a:r>
            <a:r>
              <a:rPr lang="en-US" sz="3100" dirty="0" smtClean="0"/>
              <a:t> </a:t>
            </a:r>
            <a:r>
              <a:rPr lang="en-US" sz="3100" dirty="0" err="1" smtClean="0"/>
              <a:t>hodi</a:t>
            </a:r>
            <a:r>
              <a:rPr lang="en-US" sz="3100" dirty="0" smtClean="0"/>
              <a:t> </a:t>
            </a:r>
            <a:r>
              <a:rPr lang="en-US" sz="3100" dirty="0" err="1" smtClean="0"/>
              <a:t>aprende</a:t>
            </a:r>
            <a:endParaRPr lang="en-US" sz="3100" dirty="0" smtClean="0"/>
          </a:p>
          <a:p>
            <a:pPr marL="514350" indent="-514350">
              <a:buAutoNum type="arabicPeriod"/>
            </a:pPr>
            <a:r>
              <a:rPr lang="en-US" sz="3100" dirty="0" err="1" smtClean="0"/>
              <a:t>Hanorin</a:t>
            </a:r>
            <a:r>
              <a:rPr lang="en-US" sz="3100" dirty="0" smtClean="0"/>
              <a:t> </a:t>
            </a:r>
            <a:r>
              <a:rPr lang="en-US" sz="3100" dirty="0" err="1" smtClean="0"/>
              <a:t>muzika</a:t>
            </a:r>
            <a:r>
              <a:rPr lang="en-US" sz="3100" dirty="0" smtClean="0"/>
              <a:t> </a:t>
            </a:r>
            <a:r>
              <a:rPr lang="en-US" sz="3100" dirty="0" err="1" smtClean="0"/>
              <a:t>ita</a:t>
            </a:r>
            <a:r>
              <a:rPr lang="en-US" sz="3100" dirty="0" smtClean="0"/>
              <a:t> </a:t>
            </a:r>
            <a:r>
              <a:rPr lang="en-US" sz="3100" dirty="0" err="1" smtClean="0"/>
              <a:t>nian</a:t>
            </a:r>
            <a:r>
              <a:rPr lang="en-US" sz="3100" dirty="0" smtClean="0"/>
              <a:t> (</a:t>
            </a:r>
            <a:r>
              <a:rPr lang="en-US" sz="3100" dirty="0" err="1" smtClean="0"/>
              <a:t>vaihohonu</a:t>
            </a:r>
            <a:r>
              <a:rPr lang="en-US" sz="3100" dirty="0" smtClean="0"/>
              <a:t>) </a:t>
            </a:r>
            <a:r>
              <a:rPr lang="en-US" sz="3100" dirty="0" err="1" smtClean="0"/>
              <a:t>iha</a:t>
            </a:r>
            <a:r>
              <a:rPr lang="en-US" sz="3100" dirty="0" smtClean="0"/>
              <a:t> </a:t>
            </a:r>
            <a:r>
              <a:rPr lang="en-US" sz="3100" dirty="0" err="1" smtClean="0"/>
              <a:t>Eskola</a:t>
            </a:r>
            <a:r>
              <a:rPr lang="en-US" sz="3100" dirty="0" smtClean="0"/>
              <a:t> </a:t>
            </a:r>
            <a:r>
              <a:rPr lang="en-US" sz="3100" dirty="0" err="1" smtClean="0"/>
              <a:t>sira</a:t>
            </a:r>
            <a:endParaRPr lang="en-US" sz="3100" dirty="0" smtClean="0"/>
          </a:p>
          <a:p>
            <a:pPr marL="514350" indent="-514350">
              <a:buAutoNum type="arabicPeriod"/>
            </a:pPr>
            <a:r>
              <a:rPr lang="en-US" sz="3100" dirty="0" err="1" smtClean="0"/>
              <a:t>Hanorin</a:t>
            </a:r>
            <a:r>
              <a:rPr lang="en-US" sz="3100" dirty="0" smtClean="0"/>
              <a:t> </a:t>
            </a:r>
            <a:r>
              <a:rPr lang="en-US" sz="3100" dirty="0" err="1" smtClean="0"/>
              <a:t>labarik</a:t>
            </a:r>
            <a:r>
              <a:rPr lang="en-US" sz="3100" dirty="0" smtClean="0"/>
              <a:t> </a:t>
            </a:r>
            <a:r>
              <a:rPr lang="en-US" sz="3100" dirty="0" err="1" smtClean="0"/>
              <a:t>sira</a:t>
            </a:r>
            <a:r>
              <a:rPr lang="en-US" sz="3100" dirty="0" smtClean="0"/>
              <a:t> </a:t>
            </a:r>
            <a:r>
              <a:rPr lang="en-US" sz="3100" dirty="0" err="1" smtClean="0"/>
              <a:t>atu</a:t>
            </a:r>
            <a:r>
              <a:rPr lang="en-US" sz="3100" dirty="0" smtClean="0"/>
              <a:t> </a:t>
            </a:r>
            <a:r>
              <a:rPr lang="en-US" sz="3100" dirty="0" err="1" smtClean="0"/>
              <a:t>aprende</a:t>
            </a:r>
            <a:r>
              <a:rPr lang="en-US" sz="3100" dirty="0" smtClean="0"/>
              <a:t> </a:t>
            </a:r>
            <a:r>
              <a:rPr lang="en-US" sz="3100" dirty="0" err="1" smtClean="0"/>
              <a:t>homan</a:t>
            </a:r>
            <a:r>
              <a:rPr lang="en-US" sz="3100" dirty="0" smtClean="0"/>
              <a:t> no </a:t>
            </a:r>
            <a:r>
              <a:rPr lang="en-US" sz="3100" dirty="0" err="1" smtClean="0"/>
              <a:t>aprende</a:t>
            </a:r>
            <a:r>
              <a:rPr lang="en-US" sz="3100" dirty="0" smtClean="0"/>
              <a:t> </a:t>
            </a:r>
            <a:r>
              <a:rPr lang="en-US" sz="3100" dirty="0" err="1" smtClean="0"/>
              <a:t>kesi</a:t>
            </a:r>
            <a:r>
              <a:rPr lang="en-US" sz="3100" dirty="0" smtClean="0"/>
              <a:t> </a:t>
            </a:r>
            <a:r>
              <a:rPr lang="en-US" sz="3100" dirty="0" err="1" smtClean="0"/>
              <a:t>kabaas</a:t>
            </a:r>
            <a:r>
              <a:rPr lang="en-US" sz="3100" dirty="0" smtClean="0"/>
              <a:t>/</a:t>
            </a:r>
            <a:r>
              <a:rPr lang="en-US" sz="3100" dirty="0" err="1" smtClean="0"/>
              <a:t>sisirana</a:t>
            </a:r>
            <a:r>
              <a:rPr lang="en-US" sz="3100" dirty="0" smtClean="0"/>
              <a:t> </a:t>
            </a:r>
            <a:r>
              <a:rPr lang="en-US" sz="3100" dirty="0" err="1" smtClean="0"/>
              <a:t>sile</a:t>
            </a:r>
            <a:r>
              <a:rPr lang="en-US" sz="31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3100" dirty="0" err="1" smtClean="0"/>
              <a:t>Promove</a:t>
            </a:r>
            <a:r>
              <a:rPr lang="en-US" sz="3100" dirty="0" smtClean="0"/>
              <a:t> </a:t>
            </a:r>
            <a:r>
              <a:rPr lang="en-US" sz="3100" dirty="0" err="1" smtClean="0"/>
              <a:t>abilidade</a:t>
            </a:r>
            <a:r>
              <a:rPr lang="en-US" sz="3100" dirty="0" smtClean="0"/>
              <a:t> </a:t>
            </a:r>
            <a:r>
              <a:rPr lang="en-US" sz="3100" dirty="0" err="1" smtClean="0"/>
              <a:t>povu</a:t>
            </a:r>
            <a:r>
              <a:rPr lang="en-US" sz="3100" dirty="0" smtClean="0"/>
              <a:t> </a:t>
            </a:r>
            <a:r>
              <a:rPr lang="en-US" sz="3100" dirty="0" err="1" smtClean="0"/>
              <a:t>ninian</a:t>
            </a:r>
            <a:r>
              <a:rPr lang="en-US" sz="3100" dirty="0" smtClean="0"/>
              <a:t> </a:t>
            </a:r>
            <a:r>
              <a:rPr lang="en-US" sz="3100" dirty="0" err="1" smtClean="0"/>
              <a:t>liu</a:t>
            </a:r>
            <a:r>
              <a:rPr lang="en-US" sz="3100" dirty="0" smtClean="0"/>
              <a:t> </a:t>
            </a:r>
            <a:r>
              <a:rPr lang="en-US" sz="3100" dirty="0" err="1" smtClean="0"/>
              <a:t>husi</a:t>
            </a:r>
            <a:r>
              <a:rPr lang="en-US" sz="3100" dirty="0" smtClean="0"/>
              <a:t> </a:t>
            </a:r>
            <a:r>
              <a:rPr lang="en-US" sz="3100" dirty="0" err="1" smtClean="0"/>
              <a:t>worshop</a:t>
            </a:r>
            <a:r>
              <a:rPr lang="en-US" sz="3100" dirty="0" smtClean="0"/>
              <a:t> </a:t>
            </a:r>
          </a:p>
          <a:p>
            <a:pPr marL="514350" indent="-514350">
              <a:buAutoNum type="arabicPeriod"/>
            </a:pPr>
            <a:r>
              <a:rPr lang="en-US" sz="3100" dirty="0" smtClean="0"/>
              <a:t>Halo </a:t>
            </a:r>
            <a:r>
              <a:rPr lang="en-US" sz="3100" dirty="0" err="1" smtClean="0"/>
              <a:t>konkorensia</a:t>
            </a:r>
            <a:r>
              <a:rPr lang="en-US" sz="3100" dirty="0" smtClean="0"/>
              <a:t> </a:t>
            </a:r>
            <a:r>
              <a:rPr lang="en-US" sz="3100" dirty="0" err="1" smtClean="0"/>
              <a:t>hakerek</a:t>
            </a:r>
            <a:r>
              <a:rPr lang="en-US" sz="3100" dirty="0" smtClean="0"/>
              <a:t> </a:t>
            </a:r>
            <a:r>
              <a:rPr lang="en-US" sz="3100" dirty="0" err="1" smtClean="0"/>
              <a:t>kona</a:t>
            </a:r>
            <a:r>
              <a:rPr lang="en-US" sz="3100" dirty="0" smtClean="0"/>
              <a:t> </a:t>
            </a:r>
            <a:r>
              <a:rPr lang="en-US" sz="3100" dirty="0" err="1" smtClean="0"/>
              <a:t>ba</a:t>
            </a:r>
            <a:r>
              <a:rPr lang="en-US" sz="3100" dirty="0" smtClean="0"/>
              <a:t> </a:t>
            </a:r>
            <a:r>
              <a:rPr lang="en-US" sz="3100" dirty="0" err="1" smtClean="0"/>
              <a:t>kultura</a:t>
            </a:r>
            <a:endParaRPr lang="en-US" sz="3100" dirty="0" smtClean="0"/>
          </a:p>
          <a:p>
            <a:pPr marL="514350" indent="-514350">
              <a:buAutoNum type="arabicPeriod"/>
            </a:pPr>
            <a:r>
              <a:rPr lang="en-US" sz="3100" dirty="0" smtClean="0"/>
              <a:t>Halo </a:t>
            </a:r>
            <a:r>
              <a:rPr lang="en-US" sz="3100" dirty="0" err="1" smtClean="0"/>
              <a:t>eventus</a:t>
            </a:r>
            <a:r>
              <a:rPr lang="en-US" sz="3100" dirty="0" smtClean="0"/>
              <a:t> </a:t>
            </a:r>
            <a:r>
              <a:rPr lang="en-US" sz="3100" dirty="0" err="1" smtClean="0"/>
              <a:t>kompetisaun</a:t>
            </a:r>
            <a:r>
              <a:rPr lang="en-US" sz="3100" dirty="0" smtClean="0"/>
              <a:t> </a:t>
            </a:r>
            <a:r>
              <a:rPr lang="en-US" sz="3100" dirty="0" err="1" smtClean="0"/>
              <a:t>kultural</a:t>
            </a:r>
            <a:r>
              <a:rPr lang="en-US" sz="3100" dirty="0" smtClean="0"/>
              <a:t> </a:t>
            </a:r>
            <a:r>
              <a:rPr lang="en-US" sz="3100" dirty="0" err="1" smtClean="0"/>
              <a:t>iha</a:t>
            </a:r>
            <a:r>
              <a:rPr lang="en-US" sz="3100" dirty="0" smtClean="0"/>
              <a:t> </a:t>
            </a:r>
            <a:r>
              <a:rPr lang="en-US" sz="3100" dirty="0" err="1" smtClean="0"/>
              <a:t>nivel</a:t>
            </a:r>
            <a:r>
              <a:rPr lang="en-US" sz="3100" dirty="0" smtClean="0"/>
              <a:t> </a:t>
            </a:r>
            <a:r>
              <a:rPr lang="en-US" sz="3100" dirty="0" err="1" smtClean="0"/>
              <a:t>Distrital</a:t>
            </a:r>
            <a:endParaRPr lang="en-US" sz="3100" dirty="0" smtClean="0"/>
          </a:p>
          <a:p>
            <a:pPr marL="514350" indent="-514350">
              <a:buAutoNum type="arabicPeriod"/>
            </a:pPr>
            <a:r>
              <a:rPr lang="en-US" sz="3100" dirty="0" smtClean="0"/>
              <a:t>Halo </a:t>
            </a:r>
            <a:r>
              <a:rPr lang="en-US" sz="3100" dirty="0" err="1" smtClean="0"/>
              <a:t>konviviu</a:t>
            </a:r>
            <a:r>
              <a:rPr lang="en-US" sz="3100" dirty="0" smtClean="0"/>
              <a:t> </a:t>
            </a:r>
            <a:r>
              <a:rPr lang="en-US" sz="3100" dirty="0" err="1" smtClean="0"/>
              <a:t>kultural</a:t>
            </a:r>
            <a:r>
              <a:rPr lang="en-US" sz="3100" dirty="0" smtClean="0"/>
              <a:t> </a:t>
            </a:r>
            <a:r>
              <a:rPr lang="en-US" sz="3100" dirty="0" err="1" smtClean="0"/>
              <a:t>iha</a:t>
            </a:r>
            <a:r>
              <a:rPr lang="en-US" sz="3100" dirty="0" smtClean="0"/>
              <a:t> </a:t>
            </a:r>
            <a:r>
              <a:rPr lang="en-US" sz="3100" dirty="0" err="1" smtClean="0"/>
              <a:t>Aldeias</a:t>
            </a:r>
            <a:r>
              <a:rPr lang="en-US" sz="3100" dirty="0" smtClean="0"/>
              <a:t> ka </a:t>
            </a:r>
            <a:r>
              <a:rPr lang="en-US" sz="3100" dirty="0" err="1" smtClean="0"/>
              <a:t>Suku</a:t>
            </a:r>
            <a:r>
              <a:rPr lang="en-US" sz="3100" dirty="0" smtClean="0"/>
              <a:t> </a:t>
            </a:r>
            <a:r>
              <a:rPr lang="en-US" sz="3100" dirty="0" err="1" smtClean="0"/>
              <a:t>laran</a:t>
            </a:r>
            <a:r>
              <a:rPr lang="en-US" sz="3100" dirty="0" smtClean="0"/>
              <a:t> </a:t>
            </a:r>
            <a:r>
              <a:rPr lang="en-US" sz="3100" dirty="0" err="1" smtClean="0"/>
              <a:t>iha</a:t>
            </a:r>
            <a:r>
              <a:rPr lang="en-US" sz="3100" dirty="0" smtClean="0"/>
              <a:t> </a:t>
            </a:r>
            <a:r>
              <a:rPr lang="en-US" sz="3100" dirty="0" err="1" smtClean="0"/>
              <a:t>loron</a:t>
            </a:r>
            <a:r>
              <a:rPr lang="en-US" sz="3100" dirty="0" smtClean="0"/>
              <a:t> boot </a:t>
            </a:r>
            <a:r>
              <a:rPr lang="en-US" sz="3100" dirty="0" err="1" smtClean="0"/>
              <a:t>sira</a:t>
            </a:r>
            <a:r>
              <a:rPr lang="en-US" sz="3100" dirty="0" smtClean="0"/>
              <a:t> no </a:t>
            </a:r>
            <a:r>
              <a:rPr lang="en-US" sz="3100" dirty="0" err="1" smtClean="0"/>
              <a:t>hala’o</a:t>
            </a:r>
            <a:r>
              <a:rPr lang="en-US" sz="3100" dirty="0" smtClean="0"/>
              <a:t> </a:t>
            </a:r>
            <a:r>
              <a:rPr lang="en-US" sz="3100" dirty="0" err="1" smtClean="0"/>
              <a:t>eventus</a:t>
            </a:r>
            <a:r>
              <a:rPr lang="en-US" sz="3100" dirty="0" smtClean="0"/>
              <a:t> </a:t>
            </a:r>
            <a:r>
              <a:rPr lang="en-US" sz="3100" dirty="0" err="1" smtClean="0"/>
              <a:t>espozisoens</a:t>
            </a:r>
            <a:r>
              <a:rPr lang="en-US" sz="3100" dirty="0" smtClean="0"/>
              <a:t> </a:t>
            </a:r>
            <a:r>
              <a:rPr lang="en-US" sz="3100" dirty="0" err="1" smtClean="0"/>
              <a:t>kulturais</a:t>
            </a:r>
            <a:r>
              <a:rPr lang="en-US" sz="3100" dirty="0" smtClean="0"/>
              <a:t> </a:t>
            </a:r>
            <a:r>
              <a:rPr lang="en-US" sz="3100" dirty="0" err="1" smtClean="0"/>
              <a:t>nivel</a:t>
            </a:r>
            <a:r>
              <a:rPr lang="en-US" sz="3100" dirty="0" smtClean="0"/>
              <a:t> </a:t>
            </a:r>
            <a:r>
              <a:rPr lang="en-US" sz="3100" dirty="0" err="1" smtClean="0"/>
              <a:t>Distrital</a:t>
            </a:r>
            <a:r>
              <a:rPr lang="en-US" sz="3100" dirty="0" smtClean="0"/>
              <a:t> </a:t>
            </a:r>
            <a:r>
              <a:rPr lang="en-US" sz="3100" dirty="0" err="1" smtClean="0"/>
              <a:t>iha</a:t>
            </a:r>
            <a:r>
              <a:rPr lang="en-US" sz="3100" dirty="0" smtClean="0"/>
              <a:t> </a:t>
            </a:r>
            <a:r>
              <a:rPr lang="en-US" sz="3100" dirty="0" err="1" smtClean="0"/>
              <a:t>loron</a:t>
            </a:r>
            <a:r>
              <a:rPr lang="en-US" sz="3100" dirty="0" smtClean="0"/>
              <a:t> boot </a:t>
            </a:r>
            <a:r>
              <a:rPr lang="en-US" sz="3100" dirty="0" err="1" smtClean="0"/>
              <a:t>sira</a:t>
            </a:r>
            <a:r>
              <a:rPr lang="en-US" sz="3100" dirty="0" smtClean="0"/>
              <a:t> </a:t>
            </a:r>
          </a:p>
          <a:p>
            <a:pPr marL="514350" indent="-514350">
              <a:buNone/>
            </a:pPr>
            <a:endParaRPr lang="en-US" sz="31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>
            <a:noAutofit/>
          </a:bodyPr>
          <a:lstStyle/>
          <a:p>
            <a:r>
              <a:rPr lang="en-US" sz="4000" b="0" cap="none" dirty="0" smtClean="0">
                <a:ln>
                  <a:noFill/>
                </a:ln>
                <a:solidFill>
                  <a:schemeClr val="tx1"/>
                </a:solidFill>
              </a:rPr>
              <a:t>V. </a:t>
            </a:r>
            <a:r>
              <a:rPr lang="en-US" sz="4000" b="0" cap="none" dirty="0" err="1" smtClean="0">
                <a:ln>
                  <a:noFill/>
                </a:ln>
                <a:solidFill>
                  <a:schemeClr val="tx1"/>
                </a:solidFill>
              </a:rPr>
              <a:t>Hatudu</a:t>
            </a:r>
            <a:r>
              <a:rPr lang="en-US" sz="4000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4000" b="0" cap="none" dirty="0" err="1" smtClean="0">
                <a:ln>
                  <a:noFill/>
                </a:ln>
                <a:solidFill>
                  <a:schemeClr val="tx1"/>
                </a:solidFill>
              </a:rPr>
              <a:t>filme</a:t>
            </a:r>
            <a:r>
              <a:rPr lang="en-US" sz="4000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4000" b="0" cap="none" dirty="0" err="1" smtClean="0">
                <a:ln>
                  <a:noFill/>
                </a:ln>
                <a:solidFill>
                  <a:schemeClr val="tx1"/>
                </a:solidFill>
              </a:rPr>
              <a:t>rezultadu</a:t>
            </a:r>
            <a:r>
              <a:rPr lang="en-US" sz="4000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sz="4000" b="0" cap="none" dirty="0" err="1" smtClean="0">
                <a:ln>
                  <a:noFill/>
                </a:ln>
                <a:solidFill>
                  <a:schemeClr val="tx1"/>
                </a:solidFill>
              </a:rPr>
              <a:t>peskiza</a:t>
            </a:r>
            <a:r>
              <a:rPr lang="en-US" sz="4000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en-US" sz="4000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17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  </a:t>
            </a:r>
            <a:r>
              <a:rPr lang="en-US" sz="3200" dirty="0" err="1" smtClean="0"/>
              <a:t>Ekipa</a:t>
            </a:r>
            <a:r>
              <a:rPr lang="en-US" sz="3200" dirty="0" smtClean="0"/>
              <a:t> </a:t>
            </a:r>
            <a:r>
              <a:rPr lang="en-US" sz="3200" dirty="0" err="1" smtClean="0"/>
              <a:t>peskiza</a:t>
            </a:r>
            <a:r>
              <a:rPr lang="en-US" sz="3200" dirty="0" smtClean="0"/>
              <a:t> </a:t>
            </a:r>
            <a:r>
              <a:rPr lang="en-US" sz="3200" dirty="0" err="1" smtClean="0"/>
              <a:t>sei</a:t>
            </a:r>
            <a:r>
              <a:rPr lang="en-US" sz="3200" dirty="0" smtClean="0"/>
              <a:t> </a:t>
            </a:r>
            <a:r>
              <a:rPr lang="en-US" sz="3200" dirty="0" err="1" smtClean="0"/>
              <a:t>hatudu</a:t>
            </a:r>
            <a:r>
              <a:rPr lang="en-US" sz="3200" dirty="0" smtClean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</a:t>
            </a:r>
            <a:r>
              <a:rPr lang="en-US" sz="3200" dirty="0" err="1" smtClean="0"/>
              <a:t>partisipantes</a:t>
            </a:r>
            <a:r>
              <a:rPr lang="en-US" sz="3200" dirty="0" smtClean="0"/>
              <a:t> </a:t>
            </a:r>
            <a:r>
              <a:rPr lang="en-US" sz="3200" dirty="0" err="1" smtClean="0"/>
              <a:t>Filme</a:t>
            </a:r>
            <a:r>
              <a:rPr lang="en-US" sz="3200" dirty="0" smtClean="0"/>
              <a:t> </a:t>
            </a:r>
            <a:r>
              <a:rPr lang="en-US" sz="3200" dirty="0" err="1" smtClean="0"/>
              <a:t>kona</a:t>
            </a:r>
            <a:r>
              <a:rPr lang="en-US" sz="3200" dirty="0" smtClean="0"/>
              <a:t> </a:t>
            </a:r>
            <a:r>
              <a:rPr lang="en-US" sz="3200" dirty="0" err="1" smtClean="0"/>
              <a:t>ba</a:t>
            </a:r>
            <a:r>
              <a:rPr lang="en-US" sz="3200" dirty="0" smtClean="0"/>
              <a:t> :</a:t>
            </a:r>
          </a:p>
          <a:p>
            <a:pPr>
              <a:buNone/>
            </a:pPr>
            <a:r>
              <a:rPr lang="en-US" sz="3200" dirty="0" smtClean="0"/>
              <a:t>		1. </a:t>
            </a:r>
            <a:r>
              <a:rPr lang="en-US" sz="3200" dirty="0" err="1" smtClean="0"/>
              <a:t>Nian</a:t>
            </a:r>
            <a:r>
              <a:rPr lang="en-US" sz="3200" dirty="0" smtClean="0"/>
              <a:t> </a:t>
            </a:r>
            <a:r>
              <a:rPr lang="en-US" sz="3200" dirty="0" err="1" smtClean="0"/>
              <a:t>fa’i</a:t>
            </a:r>
            <a:r>
              <a:rPr lang="en-US" sz="3200" dirty="0" smtClean="0"/>
              <a:t> ( </a:t>
            </a:r>
            <a:r>
              <a:rPr lang="en-US" sz="3200" dirty="0" err="1" smtClean="0"/>
              <a:t>Roso</a:t>
            </a:r>
            <a:r>
              <a:rPr lang="en-US" sz="3200" dirty="0" smtClean="0"/>
              <a:t> </a:t>
            </a:r>
            <a:r>
              <a:rPr lang="en-US" sz="3200" dirty="0" err="1" smtClean="0"/>
              <a:t>hina</a:t>
            </a:r>
            <a:r>
              <a:rPr lang="en-US" sz="3200" dirty="0" smtClean="0"/>
              <a:t> ) ho </a:t>
            </a:r>
            <a:r>
              <a:rPr lang="en-US" sz="3200" dirty="0" err="1" smtClean="0"/>
              <a:t>raran</a:t>
            </a:r>
            <a:r>
              <a:rPr lang="en-US" sz="3200" dirty="0" smtClean="0"/>
              <a:t> </a:t>
            </a:r>
            <a:r>
              <a:rPr lang="en-US" sz="3200" dirty="0" err="1" smtClean="0"/>
              <a:t>fa’i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		2. Rata </a:t>
            </a:r>
            <a:r>
              <a:rPr lang="en-US" sz="3200" dirty="0" err="1" smtClean="0"/>
              <a:t>lolo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3. </a:t>
            </a:r>
            <a:r>
              <a:rPr lang="en-US" sz="3200" dirty="0" err="1" smtClean="0"/>
              <a:t>Cura</a:t>
            </a:r>
            <a:r>
              <a:rPr lang="en-US" sz="3200" dirty="0" smtClean="0"/>
              <a:t> </a:t>
            </a:r>
            <a:r>
              <a:rPr lang="en-US" sz="3200" dirty="0" err="1" smtClean="0"/>
              <a:t>hil</a:t>
            </a:r>
            <a:r>
              <a:rPr lang="en-US" sz="3200" dirty="0" smtClean="0"/>
              <a:t> </a:t>
            </a:r>
            <a:r>
              <a:rPr lang="en-US" sz="3200" dirty="0" err="1" smtClean="0"/>
              <a:t>fa’i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4. </a:t>
            </a:r>
            <a:r>
              <a:rPr lang="en-US" sz="3200" dirty="0" err="1" smtClean="0"/>
              <a:t>Keko</a:t>
            </a:r>
            <a:r>
              <a:rPr lang="en-US" sz="3200" dirty="0" smtClean="0"/>
              <a:t> </a:t>
            </a:r>
            <a:r>
              <a:rPr lang="en-US" sz="3200" dirty="0" err="1" smtClean="0"/>
              <a:t>uta</a:t>
            </a:r>
            <a:r>
              <a:rPr lang="en-US" sz="3200" dirty="0" smtClean="0"/>
              <a:t> ho </a:t>
            </a:r>
            <a:r>
              <a:rPr lang="en-US" sz="3200" dirty="0" err="1" smtClean="0"/>
              <a:t>kakal</a:t>
            </a:r>
            <a:r>
              <a:rPr lang="en-US" sz="3200" dirty="0" smtClean="0"/>
              <a:t> </a:t>
            </a:r>
            <a:r>
              <a:rPr lang="en-US" sz="3200" dirty="0" err="1" smtClean="0"/>
              <a:t>uta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5. Le </a:t>
            </a:r>
            <a:r>
              <a:rPr lang="en-US" sz="3200" dirty="0" err="1" smtClean="0"/>
              <a:t>masule</a:t>
            </a:r>
            <a:r>
              <a:rPr lang="en-US" sz="3200" dirty="0" smtClean="0"/>
              <a:t> ho </a:t>
            </a:r>
            <a:r>
              <a:rPr lang="en-US" sz="3200" dirty="0" err="1" smtClean="0"/>
              <a:t>Oron</a:t>
            </a:r>
            <a:r>
              <a:rPr lang="en-US" sz="3200" dirty="0" smtClean="0"/>
              <a:t> </a:t>
            </a:r>
            <a:r>
              <a:rPr lang="en-US" sz="3200" dirty="0" err="1" smtClean="0"/>
              <a:t>tafan</a:t>
            </a:r>
            <a:r>
              <a:rPr lang="en-US" sz="3200" dirty="0" smtClean="0"/>
              <a:t> </a:t>
            </a:r>
            <a:r>
              <a:rPr lang="en-US" sz="3200" dirty="0" err="1" smtClean="0"/>
              <a:t>Vaihoho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>
    <p:plu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VI. RAMATA NO AGRADESIMENTU</a:t>
            </a:r>
            <a:endParaRPr lang="en-US" sz="4000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To’o</a:t>
            </a:r>
            <a:r>
              <a:rPr lang="en-US" sz="4800" dirty="0" smtClean="0"/>
              <a:t>  </a:t>
            </a:r>
            <a:r>
              <a:rPr lang="en-US" sz="4800" dirty="0" err="1" smtClean="0"/>
              <a:t>iha</a:t>
            </a:r>
            <a:r>
              <a:rPr lang="en-US" sz="4800" dirty="0" smtClean="0"/>
              <a:t> </a:t>
            </a:r>
            <a:r>
              <a:rPr lang="en-US" sz="4800" dirty="0" err="1" smtClean="0"/>
              <a:t>ne’e</a:t>
            </a:r>
            <a:r>
              <a:rPr lang="en-US" sz="4800" dirty="0" smtClean="0"/>
              <a:t> </a:t>
            </a:r>
            <a:r>
              <a:rPr lang="en-US" sz="4800" dirty="0" err="1" smtClean="0"/>
              <a:t>deit</a:t>
            </a:r>
            <a:r>
              <a:rPr lang="en-US" sz="4800" dirty="0" smtClean="0"/>
              <a:t> </a:t>
            </a:r>
            <a:r>
              <a:rPr lang="en-US" sz="4800" dirty="0" err="1" smtClean="0"/>
              <a:t>ami</a:t>
            </a:r>
            <a:r>
              <a:rPr lang="en-US" sz="4800" dirty="0" smtClean="0"/>
              <a:t> </a:t>
            </a:r>
            <a:r>
              <a:rPr lang="en-US" sz="4800" dirty="0" err="1" smtClean="0"/>
              <a:t>nia</a:t>
            </a:r>
            <a:r>
              <a:rPr lang="en-US" sz="4800" dirty="0" smtClean="0"/>
              <a:t>    </a:t>
            </a:r>
          </a:p>
          <a:p>
            <a:pPr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aprezentasaun</a:t>
            </a:r>
            <a:r>
              <a:rPr lang="en-US" sz="4800" dirty="0" smtClean="0"/>
              <a:t> ! </a:t>
            </a:r>
          </a:p>
          <a:p>
            <a:pPr>
              <a:buNone/>
            </a:pPr>
            <a:r>
              <a:rPr lang="en-US" sz="4800" dirty="0" smtClean="0"/>
              <a:t> 			 </a:t>
            </a:r>
            <a:r>
              <a:rPr lang="en-US" sz="4800" dirty="0" err="1" smtClean="0"/>
              <a:t>Ba</a:t>
            </a:r>
            <a:r>
              <a:rPr lang="en-US" sz="4800" dirty="0" smtClean="0"/>
              <a:t> </a:t>
            </a:r>
            <a:r>
              <a:rPr lang="en-US" sz="4800" dirty="0" err="1" smtClean="0"/>
              <a:t>ita</a:t>
            </a:r>
            <a:r>
              <a:rPr lang="en-US" sz="4800" dirty="0" smtClean="0"/>
              <a:t> boot </a:t>
            </a:r>
            <a:r>
              <a:rPr lang="en-US" sz="4800" dirty="0" err="1" smtClean="0"/>
              <a:t>sira</a:t>
            </a:r>
            <a:r>
              <a:rPr lang="en-US" sz="4800" dirty="0" smtClean="0"/>
              <a:t> </a:t>
            </a:r>
            <a:r>
              <a:rPr lang="en-US" sz="4800" dirty="0" err="1" smtClean="0"/>
              <a:t>nia</a:t>
            </a:r>
            <a:r>
              <a:rPr lang="en-US" sz="4800" dirty="0" smtClean="0"/>
              <a:t>  </a:t>
            </a:r>
          </a:p>
          <a:p>
            <a:pPr>
              <a:buNone/>
            </a:pPr>
            <a:r>
              <a:rPr lang="en-US" sz="4800" dirty="0" smtClean="0"/>
              <a:t>  		 </a:t>
            </a:r>
            <a:r>
              <a:rPr lang="en-US" sz="4800" dirty="0" err="1" smtClean="0"/>
              <a:t>atensaun</a:t>
            </a:r>
            <a:r>
              <a:rPr lang="en-US" sz="4800" dirty="0" smtClean="0"/>
              <a:t>,  </a:t>
            </a:r>
            <a:r>
              <a:rPr lang="en-US" sz="4800" dirty="0" err="1" smtClean="0"/>
              <a:t>ami</a:t>
            </a:r>
            <a:r>
              <a:rPr lang="en-US" sz="4800" dirty="0" smtClean="0"/>
              <a:t> ….</a:t>
            </a:r>
          </a:p>
        </p:txBody>
      </p:sp>
    </p:spTree>
  </p:cSld>
  <p:clrMapOvr>
    <a:masterClrMapping/>
  </p:clrMapOvr>
  <p:transition xmlns:p14="http://schemas.microsoft.com/office/powerpoint/2010/main" spd="slow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5715000" cy="5867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HUSI :</a:t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i="1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Peskizador</a:t>
            </a:r>
            <a:r>
              <a:rPr lang="en-US" sz="2000" b="0" i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Senior</a:t>
            </a: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u="sng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Justino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u="sng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Valentim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2000" b="0" i="1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Intrevistadora</a:t>
            </a:r>
            <a:r>
              <a:rPr lang="en-US" sz="2000" b="0" i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000" b="0" i="1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Naradora</a:t>
            </a: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Maria </a:t>
            </a:r>
            <a:r>
              <a:rPr lang="en-US" sz="2000" b="0" u="sng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Madalena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dos Santos </a:t>
            </a:r>
            <a:b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i="1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Fotografu</a:t>
            </a:r>
            <a:r>
              <a:rPr lang="en-US" sz="2000" b="0" i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halo </a:t>
            </a:r>
            <a:r>
              <a:rPr lang="en-US" sz="2000" b="0" i="1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Edisaun</a:t>
            </a: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u="sng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Frederico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Walter R. Caetano</a:t>
            </a:r>
            <a:b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000" b="0" i="1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Film-maker no Halo </a:t>
            </a:r>
            <a:r>
              <a:rPr lang="en-US" sz="2000" b="0" i="1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Edisaun</a:t>
            </a: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Ildefonso </a:t>
            </a:r>
            <a:r>
              <a:rPr lang="en-US" sz="2000" b="0" u="sng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Karumalai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u="sng" cap="none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Silva </a:t>
            </a:r>
            <a:b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u="sng" cap="none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0" u="sng" cap="none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480048" cy="3657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  <a:t>OBRIGADU!</a:t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</a:br>
            <a: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  <a:t>OBRIGADO ! </a:t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</a:br>
            <a: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  <a:t>THANK YOU !</a:t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</a:br>
            <a: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  <a:t>TERIMA KASIH !</a:t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</a:br>
            <a: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  <a:t>ARIGATO !</a:t>
            </a:r>
            <a:b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</a:br>
            <a:r>
              <a:rPr lang="en-US" sz="36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parajita" pitchFamily="34" charset="0"/>
                <a:cs typeface="Aparajita" pitchFamily="34" charset="0"/>
              </a:rPr>
              <a:t>INA I LOLU’E !</a:t>
            </a:r>
            <a:endParaRPr lang="en-US" sz="360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4582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000" b="1" i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Programa</a:t>
            </a:r>
            <a:r>
              <a:rPr lang="en-US" sz="20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seminar </a:t>
            </a:r>
            <a:r>
              <a:rPr lang="en-US" sz="2000" b="1" i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ne’e</a:t>
            </a:r>
            <a:endParaRPr lang="en-US" sz="2000" b="1" i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Hetan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apoiu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husi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:</a:t>
            </a:r>
          </a:p>
          <a:p>
            <a:endParaRPr lang="en-US" sz="2000" b="1" i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914400" indent="-914400">
              <a:buFontTx/>
              <a:buAutoNum type="arabicPeriod"/>
            </a:pP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Sekretaria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de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estadu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arte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kultura</a:t>
            </a:r>
            <a:endParaRPr lang="en-US" sz="2000" b="1" i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914400" indent="-914400">
              <a:buAutoNum type="arabicPeriod"/>
            </a:pPr>
            <a:r>
              <a:rPr lang="en-US" sz="2000" b="1" i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Embaixada</a:t>
            </a:r>
            <a:r>
              <a:rPr lang="en-US" sz="20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estadus</a:t>
            </a:r>
            <a:r>
              <a:rPr lang="en-US" sz="20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unidus</a:t>
            </a:r>
            <a:r>
              <a:rPr lang="en-US" sz="20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amerika</a:t>
            </a:r>
            <a:endParaRPr lang="en-US" sz="2000" b="1" i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914400" indent="-914400">
              <a:buAutoNum type="arabicPeriod"/>
            </a:pP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Australian aid</a:t>
            </a:r>
            <a:endParaRPr lang="en-US" sz="2000" b="1" i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914400" indent="-914400">
              <a:buAutoNum type="arabicPeriod"/>
            </a:pP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Administrasaun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distritu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lautem</a:t>
            </a:r>
            <a:endParaRPr lang="en-US" sz="2000" b="1" i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914400" indent="-914400">
              <a:buAutoNum type="arabicPeriod"/>
            </a:pP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Departamentu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arte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kultura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distritu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lautem</a:t>
            </a:r>
            <a:endParaRPr lang="en-US" sz="2000" b="1" i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914400" indent="-914400">
              <a:buAutoNum type="arabicPeriod"/>
            </a:pP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Departamentu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Edukasaun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distritu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lautem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.</a:t>
            </a:r>
          </a:p>
          <a:p>
            <a:pPr marL="914400" indent="-914400">
              <a:buAutoNum type="arabicPeriod"/>
            </a:pPr>
            <a:endParaRPr lang="en-US" sz="2000" b="1" i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  <a:p>
            <a:pPr marL="914400" indent="-914400"/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ami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nia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20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agradesimentu</a:t>
            </a:r>
            <a:r>
              <a:rPr lang="en-US" sz="20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boot!</a:t>
            </a:r>
          </a:p>
        </p:txBody>
      </p:sp>
    </p:spTree>
  </p:cSld>
  <p:clrMapOvr>
    <a:masterClrMapping/>
  </p:clrMapOvr>
  <p:transition xmlns:p14="http://schemas.microsoft.com/office/powerpoint/2010/main" spd="slow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975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Hands </a:t>
            </a:r>
            <a:r>
              <a:rPr lang="en-US" dirty="0" err="1" smtClean="0">
                <a:solidFill>
                  <a:srgbClr val="FF0000"/>
                </a:solidFill>
              </a:rPr>
              <a:t>nia</a:t>
            </a:r>
            <a:r>
              <a:rPr lang="en-US" dirty="0" smtClean="0">
                <a:solidFill>
                  <a:srgbClr val="FF0000"/>
                </a:solidFill>
              </a:rPr>
              <a:t> staffs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Diretor</a:t>
            </a:r>
            <a:r>
              <a:rPr lang="en-US" sz="2800" dirty="0" smtClean="0"/>
              <a:t> 		                  	: Kim </a:t>
            </a:r>
            <a:r>
              <a:rPr lang="en-US" sz="2800" dirty="0" err="1" smtClean="0"/>
              <a:t>Dunphy</a:t>
            </a:r>
            <a:endParaRPr lang="en-US" sz="2800" dirty="0" smtClean="0"/>
          </a:p>
          <a:p>
            <a:r>
              <a:rPr lang="en-US" sz="2800" dirty="0" err="1" smtClean="0"/>
              <a:t>Peskizador</a:t>
            </a:r>
            <a:r>
              <a:rPr lang="en-US" sz="2800" dirty="0" smtClean="0"/>
              <a:t> Senior               	: </a:t>
            </a:r>
            <a:r>
              <a:rPr lang="en-US" sz="2800" dirty="0" err="1" smtClean="0"/>
              <a:t>Justino</a:t>
            </a:r>
            <a:r>
              <a:rPr lang="en-US" sz="2800" dirty="0" smtClean="0"/>
              <a:t> </a:t>
            </a:r>
            <a:r>
              <a:rPr lang="en-US" sz="2800" dirty="0" err="1" smtClean="0"/>
              <a:t>Valentim</a:t>
            </a:r>
            <a:endParaRPr lang="en-US" sz="2800" dirty="0" smtClean="0"/>
          </a:p>
          <a:p>
            <a:r>
              <a:rPr lang="en-US" sz="2800" dirty="0" err="1" smtClean="0"/>
              <a:t>Administrasaun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Finansas</a:t>
            </a:r>
            <a:r>
              <a:rPr lang="en-US" sz="2800" dirty="0" smtClean="0"/>
              <a:t>     : </a:t>
            </a:r>
            <a:r>
              <a:rPr lang="en-US" sz="2800" dirty="0" err="1" smtClean="0"/>
              <a:t>Nelinha</a:t>
            </a:r>
            <a:r>
              <a:rPr lang="en-US" sz="2800" dirty="0" smtClean="0"/>
              <a:t> Pereira</a:t>
            </a:r>
          </a:p>
          <a:p>
            <a:r>
              <a:rPr lang="en-US" sz="2800" dirty="0" err="1" smtClean="0"/>
              <a:t>Voluntaria</a:t>
            </a:r>
            <a:r>
              <a:rPr lang="en-US" sz="2800" dirty="0" smtClean="0"/>
              <a:t> </a:t>
            </a:r>
            <a:r>
              <a:rPr lang="en-US" sz="2800" dirty="0" err="1" smtClean="0"/>
              <a:t>Intenasional</a:t>
            </a:r>
            <a:r>
              <a:rPr lang="en-US" sz="2800" dirty="0" smtClean="0"/>
              <a:t>	           : Lucia Maria </a:t>
            </a:r>
            <a:r>
              <a:rPr lang="en-US" sz="2800" dirty="0" err="1" smtClean="0"/>
              <a:t>Pichler</a:t>
            </a:r>
            <a:endParaRPr lang="en-US" sz="2800" dirty="0" smtClean="0"/>
          </a:p>
          <a:p>
            <a:r>
              <a:rPr lang="en-US" sz="2800" dirty="0" err="1" smtClean="0"/>
              <a:t>Membrus</a:t>
            </a:r>
            <a:r>
              <a:rPr lang="en-US" sz="2800" dirty="0" smtClean="0"/>
              <a:t> </a:t>
            </a:r>
            <a:r>
              <a:rPr lang="en-US" sz="2800" dirty="0" err="1" smtClean="0"/>
              <a:t>Peskiza</a:t>
            </a:r>
            <a:r>
              <a:rPr lang="en-US" sz="2800" dirty="0" smtClean="0"/>
              <a:t> :  </a:t>
            </a:r>
          </a:p>
          <a:p>
            <a:pPr>
              <a:buNone/>
            </a:pPr>
            <a:r>
              <a:rPr lang="en-US" sz="2800" dirty="0" smtClean="0"/>
              <a:t>   	1. Maria </a:t>
            </a:r>
            <a:r>
              <a:rPr lang="en-US" sz="2800" dirty="0" err="1" smtClean="0"/>
              <a:t>Madalena</a:t>
            </a:r>
            <a:r>
              <a:rPr lang="en-US" sz="2800" dirty="0" smtClean="0"/>
              <a:t> dos Santos</a:t>
            </a:r>
          </a:p>
          <a:p>
            <a:pPr>
              <a:buNone/>
            </a:pPr>
            <a:r>
              <a:rPr lang="en-US" sz="2800" dirty="0" smtClean="0"/>
              <a:t>   	2. </a:t>
            </a:r>
            <a:r>
              <a:rPr lang="en-US" sz="2800" dirty="0" err="1" smtClean="0"/>
              <a:t>Frederico</a:t>
            </a:r>
            <a:r>
              <a:rPr lang="en-US" sz="2800" dirty="0" smtClean="0"/>
              <a:t> Walter R. Caetano</a:t>
            </a:r>
          </a:p>
          <a:p>
            <a:pPr>
              <a:buNone/>
            </a:pPr>
            <a:r>
              <a:rPr lang="en-US" sz="2800" dirty="0" smtClean="0"/>
              <a:t>   	3. Ildefonso </a:t>
            </a:r>
            <a:r>
              <a:rPr lang="en-US" sz="2800" dirty="0" err="1" smtClean="0"/>
              <a:t>Karumalai</a:t>
            </a:r>
            <a:r>
              <a:rPr lang="en-US" sz="2800" dirty="0" smtClean="0"/>
              <a:t>  </a:t>
            </a:r>
            <a:r>
              <a:rPr lang="en-US" sz="2800" dirty="0" err="1" smtClean="0"/>
              <a:t>da</a:t>
            </a:r>
            <a:r>
              <a:rPr lang="en-US" sz="2800" dirty="0" smtClean="0"/>
              <a:t> Silva</a:t>
            </a:r>
          </a:p>
          <a:p>
            <a:r>
              <a:rPr lang="en-US" sz="2800" dirty="0" err="1" smtClean="0"/>
              <a:t>Responsavel</a:t>
            </a:r>
            <a:r>
              <a:rPr lang="en-US" sz="2800" dirty="0" smtClean="0"/>
              <a:t> Festival                  : </a:t>
            </a:r>
            <a:r>
              <a:rPr lang="en-US" sz="2800" dirty="0" err="1" smtClean="0"/>
              <a:t>Humbelina</a:t>
            </a:r>
            <a:r>
              <a:rPr lang="en-US" sz="2800" dirty="0" smtClean="0"/>
              <a:t> </a:t>
            </a:r>
            <a:r>
              <a:rPr lang="en-US" sz="2800" dirty="0" err="1" smtClean="0"/>
              <a:t>Khey</a:t>
            </a:r>
            <a:r>
              <a:rPr lang="en-US" sz="2800" dirty="0" smtClean="0"/>
              <a:t> G.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Tradutor</a:t>
            </a:r>
            <a:r>
              <a:rPr lang="en-US" sz="2800" dirty="0" smtClean="0"/>
              <a:t>                                     : Thomas Lopes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PROGRAMAS SERBISU MHI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2012-2013 )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543800" cy="38100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FESTIVAL KULTURA </a:t>
            </a:r>
          </a:p>
          <a:p>
            <a:pPr marL="514350" indent="-514350" algn="l">
              <a:buAutoNum type="arabicPeriod" startAt="2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PESKIZA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KONA BA KULTURA NEBE BESIK ATU LAKON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Kultura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Fatluku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marL="514350" indent="-514350"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	a.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Muzika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 no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nia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Instrumentus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  <a:p>
            <a:pPr marL="514350" indent="-514350"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	b.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Matenek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tradisional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  <a:p>
            <a:pPr marL="514350" indent="-514350"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	c.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Habilidades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tradisionais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  <a:p>
            <a:pPr marL="514350" indent="-514350" algn="l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	d.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Rituais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  <a:p>
            <a:pPr marL="514350" indent="-514350" algn="l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marL="514350" indent="-514350" algn="l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OBJEKTIVU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 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PROGRAMA MHI</a:t>
            </a:r>
            <a:endParaRPr lang="en-US" b="0" cap="none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96200" cy="4474536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3600" dirty="0" smtClean="0"/>
              <a:t>1.    </a:t>
            </a:r>
            <a:r>
              <a:rPr lang="en-US" sz="3600" dirty="0" err="1" smtClean="0"/>
              <a:t>Promove</a:t>
            </a:r>
            <a:r>
              <a:rPr lang="en-US" sz="3600" dirty="0" smtClean="0"/>
              <a:t> </a:t>
            </a:r>
            <a:r>
              <a:rPr lang="en-US" sz="3600" dirty="0" err="1" smtClean="0"/>
              <a:t>kultura</a:t>
            </a:r>
            <a:r>
              <a:rPr lang="en-US" sz="3600" dirty="0" smtClean="0"/>
              <a:t> </a:t>
            </a:r>
            <a:r>
              <a:rPr lang="en-US" sz="3600" dirty="0" err="1" smtClean="0"/>
              <a:t>Distritu</a:t>
            </a:r>
            <a:r>
              <a:rPr lang="en-US" sz="3600" dirty="0" smtClean="0"/>
              <a:t> </a:t>
            </a:r>
            <a:r>
              <a:rPr lang="en-US" sz="3600" dirty="0" err="1" smtClean="0"/>
              <a:t>Lautem</a:t>
            </a:r>
            <a:r>
              <a:rPr lang="en-US" sz="3600" dirty="0" smtClean="0"/>
              <a:t> </a:t>
            </a:r>
            <a:r>
              <a:rPr lang="en-US" sz="3600" dirty="0" err="1" smtClean="0"/>
              <a:t>liu</a:t>
            </a:r>
            <a:r>
              <a:rPr lang="en-US" sz="3600" dirty="0" smtClean="0"/>
              <a:t> </a:t>
            </a:r>
            <a:r>
              <a:rPr lang="en-US" sz="3600" dirty="0" err="1" smtClean="0"/>
              <a:t>husi</a:t>
            </a:r>
            <a:r>
              <a:rPr lang="en-US" sz="3600" dirty="0" smtClean="0"/>
              <a:t> festival </a:t>
            </a:r>
            <a:r>
              <a:rPr lang="en-US" sz="3600" dirty="0" err="1" smtClean="0"/>
              <a:t>kultura</a:t>
            </a:r>
            <a:endParaRPr lang="en-US" sz="3600" dirty="0" smtClean="0"/>
          </a:p>
          <a:p>
            <a:pPr marL="742950" indent="-742950">
              <a:buNone/>
            </a:pPr>
            <a:endParaRPr lang="en-US" sz="3600" dirty="0" smtClean="0"/>
          </a:p>
          <a:p>
            <a:pPr marL="742950" indent="-742950">
              <a:buNone/>
            </a:pPr>
            <a:r>
              <a:rPr lang="en-US" sz="3600" dirty="0" smtClean="0"/>
              <a:t>2.   Halo </a:t>
            </a:r>
            <a:r>
              <a:rPr lang="en-US" sz="3600" dirty="0" err="1" smtClean="0"/>
              <a:t>peskiza</a:t>
            </a:r>
            <a:r>
              <a:rPr lang="en-US" sz="3600" dirty="0" smtClean="0"/>
              <a:t> </a:t>
            </a:r>
            <a:r>
              <a:rPr lang="en-US" sz="3600" dirty="0" err="1" smtClean="0"/>
              <a:t>ba</a:t>
            </a:r>
            <a:r>
              <a:rPr lang="en-US" sz="3600" dirty="0" smtClean="0"/>
              <a:t> </a:t>
            </a:r>
            <a:r>
              <a:rPr lang="en-US" sz="3600" dirty="0" err="1" smtClean="0"/>
              <a:t>kultura</a:t>
            </a:r>
            <a:r>
              <a:rPr lang="en-US" sz="3600" dirty="0" smtClean="0"/>
              <a:t> </a:t>
            </a:r>
            <a:r>
              <a:rPr lang="en-US" sz="3600" dirty="0" err="1" smtClean="0"/>
              <a:t>nebe</a:t>
            </a:r>
            <a:r>
              <a:rPr lang="en-US" sz="3600" dirty="0" smtClean="0"/>
              <a:t> </a:t>
            </a:r>
            <a:r>
              <a:rPr lang="en-US" sz="3600" dirty="0" err="1" smtClean="0"/>
              <a:t>ameasadu</a:t>
            </a:r>
            <a:r>
              <a:rPr lang="en-US" sz="3600" dirty="0" smtClean="0"/>
              <a:t> </a:t>
            </a:r>
            <a:r>
              <a:rPr lang="en-US" sz="3600" dirty="0" err="1" smtClean="0"/>
              <a:t>atu</a:t>
            </a:r>
            <a:r>
              <a:rPr lang="en-US" sz="3600" dirty="0" smtClean="0"/>
              <a:t> </a:t>
            </a:r>
            <a:r>
              <a:rPr lang="en-US" sz="3600" dirty="0" err="1" smtClean="0"/>
              <a:t>lakon</a:t>
            </a:r>
            <a:r>
              <a:rPr lang="en-US" sz="3600" dirty="0" smtClean="0"/>
              <a:t> </a:t>
            </a:r>
            <a:r>
              <a:rPr lang="en-US" sz="3600" dirty="0" err="1" smtClean="0"/>
              <a:t>hodi</a:t>
            </a:r>
            <a:r>
              <a:rPr lang="en-US" sz="3600" dirty="0" smtClean="0"/>
              <a:t> </a:t>
            </a:r>
            <a:r>
              <a:rPr lang="en-US" sz="3600" dirty="0" err="1" smtClean="0"/>
              <a:t>bele</a:t>
            </a:r>
            <a:r>
              <a:rPr lang="en-US" sz="3600" dirty="0" smtClean="0"/>
              <a:t> </a:t>
            </a:r>
            <a:r>
              <a:rPr lang="en-US" sz="3600" dirty="0" err="1" smtClean="0"/>
              <a:t>konserva</a:t>
            </a:r>
            <a:r>
              <a:rPr lang="en-US" sz="3600" dirty="0" smtClean="0"/>
              <a:t> no </a:t>
            </a:r>
            <a:r>
              <a:rPr lang="en-US" sz="3600" dirty="0" err="1" smtClean="0"/>
              <a:t>salvaguarda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 spd="slow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Tempu</a:t>
            </a:r>
            <a:r>
              <a:rPr lang="en-US" dirty="0" smtClean="0">
                <a:solidFill>
                  <a:srgbClr val="FF0000"/>
                </a:solidFill>
              </a:rPr>
              <a:t> no </a:t>
            </a:r>
            <a:r>
              <a:rPr lang="en-US" dirty="0" err="1" smtClean="0">
                <a:solidFill>
                  <a:srgbClr val="FF0000"/>
                </a:solidFill>
              </a:rPr>
              <a:t>mudansas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4651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a. </a:t>
            </a:r>
            <a:r>
              <a:rPr lang="en-US" sz="2400" dirty="0" err="1" smtClean="0"/>
              <a:t>Tinan</a:t>
            </a:r>
            <a:r>
              <a:rPr lang="en-US" sz="2400" dirty="0" smtClean="0"/>
              <a:t> 1500 – 1800 </a:t>
            </a:r>
          </a:p>
          <a:p>
            <a:pPr>
              <a:buNone/>
            </a:pPr>
            <a:r>
              <a:rPr lang="en-US" sz="2400" dirty="0" smtClean="0"/>
              <a:t>    “ </a:t>
            </a:r>
            <a:r>
              <a:rPr lang="en-US" sz="2400" dirty="0" err="1" smtClean="0"/>
              <a:t>Tribus</a:t>
            </a:r>
            <a:r>
              <a:rPr lang="en-US" sz="2400" dirty="0" smtClean="0"/>
              <a:t> </a:t>
            </a:r>
            <a:r>
              <a:rPr lang="en-US" sz="2400" dirty="0" err="1" smtClean="0"/>
              <a:t>izoladus</a:t>
            </a:r>
            <a:r>
              <a:rPr lang="en-US" sz="2400" dirty="0" smtClean="0"/>
              <a:t> </a:t>
            </a:r>
            <a:r>
              <a:rPr lang="en-US" sz="2400" dirty="0" err="1" smtClean="0"/>
              <a:t>iha</a:t>
            </a:r>
            <a:r>
              <a:rPr lang="en-US" sz="2400" dirty="0" smtClean="0"/>
              <a:t> </a:t>
            </a:r>
            <a:r>
              <a:rPr lang="en-US" sz="2400" dirty="0" err="1" smtClean="0"/>
              <a:t>ida-idak</a:t>
            </a:r>
            <a:r>
              <a:rPr lang="en-US" sz="2400" dirty="0" smtClean="0"/>
              <a:t> </a:t>
            </a:r>
            <a:r>
              <a:rPr lang="en-US" sz="2400" dirty="0" err="1" smtClean="0"/>
              <a:t>nia</a:t>
            </a:r>
            <a:r>
              <a:rPr lang="en-US" sz="2400" dirty="0" smtClean="0"/>
              <a:t> </a:t>
            </a:r>
            <a:r>
              <a:rPr lang="en-US" sz="2400" dirty="0" err="1" smtClean="0"/>
              <a:t>knua</a:t>
            </a:r>
            <a:r>
              <a:rPr lang="en-US" sz="2400" dirty="0" smtClean="0"/>
              <a:t> “</a:t>
            </a:r>
          </a:p>
          <a:p>
            <a:pPr>
              <a:buNone/>
            </a:pPr>
            <a:r>
              <a:rPr lang="en-US" sz="2400" dirty="0" smtClean="0"/>
              <a:t>b. </a:t>
            </a:r>
            <a:r>
              <a:rPr lang="en-US" sz="2400" dirty="0" err="1" smtClean="0"/>
              <a:t>Tinan</a:t>
            </a:r>
            <a:r>
              <a:rPr lang="en-US" sz="2400" dirty="0" smtClean="0"/>
              <a:t> 1800 – 1900</a:t>
            </a:r>
          </a:p>
          <a:p>
            <a:pPr>
              <a:buNone/>
            </a:pPr>
            <a:r>
              <a:rPr lang="en-US" sz="2400" dirty="0" smtClean="0"/>
              <a:t>   “ </a:t>
            </a:r>
            <a:r>
              <a:rPr lang="en-US" sz="2400" dirty="0" err="1" smtClean="0"/>
              <a:t>Funu</a:t>
            </a:r>
            <a:r>
              <a:rPr lang="en-US" sz="2400" dirty="0" smtClean="0"/>
              <a:t> entre </a:t>
            </a:r>
            <a:r>
              <a:rPr lang="en-US" sz="2400" dirty="0" err="1" smtClean="0"/>
              <a:t>tribus</a:t>
            </a:r>
            <a:r>
              <a:rPr lang="en-US" sz="2400" dirty="0" smtClean="0"/>
              <a:t> no </a:t>
            </a:r>
            <a:r>
              <a:rPr lang="en-US" sz="2400" dirty="0" err="1" smtClean="0"/>
              <a:t>intervensoens</a:t>
            </a:r>
            <a:r>
              <a:rPr lang="en-US" sz="2400" dirty="0" smtClean="0"/>
              <a:t> </a:t>
            </a:r>
            <a:r>
              <a:rPr lang="en-US" sz="2400" dirty="0" err="1" smtClean="0"/>
              <a:t>husi</a:t>
            </a:r>
            <a:r>
              <a:rPr lang="en-US" sz="2400" dirty="0" smtClean="0"/>
              <a:t> </a:t>
            </a:r>
            <a:r>
              <a:rPr lang="en-US" sz="2400" dirty="0" err="1" smtClean="0"/>
              <a:t>Kolonizadores</a:t>
            </a:r>
            <a:r>
              <a:rPr lang="en-US" sz="2400" dirty="0" smtClean="0"/>
              <a:t> (1889)”</a:t>
            </a:r>
          </a:p>
          <a:p>
            <a:pPr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Tinan</a:t>
            </a:r>
            <a:r>
              <a:rPr lang="en-US" sz="2400" dirty="0" smtClean="0"/>
              <a:t> 1900 – 1943</a:t>
            </a:r>
          </a:p>
          <a:p>
            <a:pPr>
              <a:buNone/>
            </a:pPr>
            <a:r>
              <a:rPr lang="en-US" sz="2400" dirty="0" smtClean="0"/>
              <a:t>   “ </a:t>
            </a:r>
            <a:r>
              <a:rPr lang="en-US" sz="2400" dirty="0" err="1" smtClean="0"/>
              <a:t>Tribus</a:t>
            </a:r>
            <a:r>
              <a:rPr lang="en-US" sz="2400" dirty="0" smtClean="0"/>
              <a:t> </a:t>
            </a:r>
            <a:r>
              <a:rPr lang="en-US" sz="2400" dirty="0" err="1" smtClean="0"/>
              <a:t>izoladus</a:t>
            </a:r>
            <a:r>
              <a:rPr lang="en-US" sz="2400" dirty="0" smtClean="0"/>
              <a:t> </a:t>
            </a:r>
            <a:r>
              <a:rPr lang="en-US" sz="2400" dirty="0" err="1" smtClean="0"/>
              <a:t>sofre</a:t>
            </a:r>
            <a:r>
              <a:rPr lang="en-US" sz="2400" dirty="0" smtClean="0"/>
              <a:t> </a:t>
            </a:r>
            <a:r>
              <a:rPr lang="en-US" sz="2400" dirty="0" err="1" smtClean="0"/>
              <a:t>mudansa</a:t>
            </a:r>
            <a:r>
              <a:rPr lang="en-US" sz="2400" dirty="0" smtClean="0"/>
              <a:t> </a:t>
            </a:r>
            <a:r>
              <a:rPr lang="en-US" sz="2400" dirty="0" err="1" smtClean="0"/>
              <a:t>situasaun</a:t>
            </a:r>
            <a:r>
              <a:rPr lang="en-US" sz="2400" dirty="0" smtClean="0"/>
              <a:t> </a:t>
            </a:r>
            <a:r>
              <a:rPr lang="en-US" sz="2400" dirty="0" err="1" smtClean="0"/>
              <a:t>foun</a:t>
            </a:r>
            <a:r>
              <a:rPr lang="en-US" sz="2400" dirty="0" smtClean="0"/>
              <a:t> no </a:t>
            </a:r>
            <a:r>
              <a:rPr lang="en-US" sz="2400" dirty="0" err="1" smtClean="0"/>
              <a:t>Governu</a:t>
            </a:r>
            <a:r>
              <a:rPr lang="en-US" sz="2400" dirty="0" smtClean="0"/>
              <a:t>  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Portugues</a:t>
            </a:r>
            <a:r>
              <a:rPr lang="en-US" sz="2400" dirty="0" smtClean="0"/>
              <a:t> </a:t>
            </a:r>
            <a:r>
              <a:rPr lang="en-US" sz="2400" dirty="0" err="1" smtClean="0"/>
              <a:t>hahu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kontrola</a:t>
            </a:r>
            <a:r>
              <a:rPr lang="en-US" sz="2400" dirty="0" smtClean="0"/>
              <a:t> </a:t>
            </a:r>
            <a:r>
              <a:rPr lang="en-US" sz="2400" dirty="0" err="1" smtClean="0"/>
              <a:t>makaas</a:t>
            </a:r>
            <a:r>
              <a:rPr lang="en-US" sz="2400" dirty="0" smtClean="0"/>
              <a:t> no </a:t>
            </a:r>
            <a:r>
              <a:rPr lang="en-US" sz="2400" dirty="0" err="1" smtClean="0"/>
              <a:t>hala’o</a:t>
            </a:r>
            <a:r>
              <a:rPr lang="en-US" sz="2400" dirty="0" smtClean="0"/>
              <a:t> </a:t>
            </a:r>
            <a:r>
              <a:rPr lang="en-US" sz="2400" dirty="0" err="1" smtClean="0"/>
              <a:t>serbisu</a:t>
            </a:r>
            <a:r>
              <a:rPr lang="en-US" sz="2400" dirty="0" smtClean="0"/>
              <a:t> </a:t>
            </a:r>
            <a:r>
              <a:rPr lang="en-US" sz="2400" dirty="0" err="1" smtClean="0"/>
              <a:t>obrigatorius</a:t>
            </a:r>
            <a:r>
              <a:rPr lang="en-US" sz="2400" dirty="0" smtClean="0"/>
              <a:t> no </a:t>
            </a:r>
            <a:r>
              <a:rPr lang="en-US" sz="2400" dirty="0" err="1" smtClean="0"/>
              <a:t>sst</a:t>
            </a:r>
            <a:r>
              <a:rPr lang="en-US" sz="2400" dirty="0" smtClean="0"/>
              <a:t>.”</a:t>
            </a:r>
          </a:p>
          <a:p>
            <a:pPr>
              <a:buNone/>
            </a:pPr>
            <a:r>
              <a:rPr lang="en-US" sz="2400" dirty="0" smtClean="0"/>
              <a:t>d. </a:t>
            </a:r>
            <a:r>
              <a:rPr lang="en-US" sz="2400" dirty="0" err="1" smtClean="0"/>
              <a:t>Tinan</a:t>
            </a:r>
            <a:r>
              <a:rPr lang="en-US" sz="2400" dirty="0" smtClean="0"/>
              <a:t> 1943 – 1950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Sofre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intervensaun</a:t>
            </a:r>
            <a:r>
              <a:rPr lang="en-US" sz="2400" dirty="0" smtClean="0"/>
              <a:t> </a:t>
            </a:r>
            <a:r>
              <a:rPr lang="en-US" sz="2400" dirty="0" err="1" smtClean="0"/>
              <a:t>funu</a:t>
            </a:r>
            <a:r>
              <a:rPr lang="en-US" sz="2400" dirty="0" smtClean="0"/>
              <a:t> Mundial ho </a:t>
            </a:r>
            <a:r>
              <a:rPr lang="en-US" sz="2400" dirty="0" err="1" smtClean="0"/>
              <a:t>nia</a:t>
            </a:r>
            <a:r>
              <a:rPr lang="en-US" sz="2400" dirty="0" smtClean="0"/>
              <a:t> </a:t>
            </a:r>
            <a:r>
              <a:rPr lang="en-US" sz="2400" dirty="0" err="1" smtClean="0"/>
              <a:t>konsekuensias</a:t>
            </a:r>
            <a:r>
              <a:rPr lang="en-US" sz="2400" dirty="0" smtClean="0"/>
              <a:t> ho </a:t>
            </a:r>
            <a:r>
              <a:rPr lang="en-US" sz="2400" dirty="0" err="1" smtClean="0"/>
              <a:t>kastigus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e. </a:t>
            </a:r>
            <a:r>
              <a:rPr lang="en-US" sz="2400" dirty="0" err="1" smtClean="0"/>
              <a:t>Iha</a:t>
            </a:r>
            <a:r>
              <a:rPr lang="en-US" sz="2400" dirty="0" smtClean="0"/>
              <a:t> </a:t>
            </a:r>
            <a:r>
              <a:rPr lang="en-US" sz="2400" dirty="0" err="1" smtClean="0"/>
              <a:t>tinan</a:t>
            </a:r>
            <a:r>
              <a:rPr lang="en-US" sz="2400" dirty="0" smtClean="0"/>
              <a:t> 1950 </a:t>
            </a:r>
            <a:r>
              <a:rPr lang="en-US" sz="2400" dirty="0" err="1" smtClean="0"/>
              <a:t>to’o</a:t>
            </a:r>
            <a:r>
              <a:rPr lang="en-US" sz="2400" dirty="0" smtClean="0"/>
              <a:t> 1974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Iha</a:t>
            </a:r>
            <a:r>
              <a:rPr lang="en-US" sz="2400" dirty="0" smtClean="0"/>
              <a:t> </a:t>
            </a:r>
            <a:r>
              <a:rPr lang="en-US" sz="2400" dirty="0" err="1" smtClean="0"/>
              <a:t>ona</a:t>
            </a:r>
            <a:r>
              <a:rPr lang="en-US" sz="2400" dirty="0" smtClean="0"/>
              <a:t> </a:t>
            </a:r>
            <a:r>
              <a:rPr lang="en-US" sz="2400" dirty="0" err="1" smtClean="0"/>
              <a:t>Eskola</a:t>
            </a:r>
            <a:r>
              <a:rPr lang="en-US" sz="2400" dirty="0" smtClean="0"/>
              <a:t> no </a:t>
            </a:r>
            <a:r>
              <a:rPr lang="en-US" sz="2400" dirty="0" err="1" smtClean="0"/>
              <a:t>hahu</a:t>
            </a:r>
            <a:r>
              <a:rPr lang="en-US" sz="2400" dirty="0" smtClean="0"/>
              <a:t> </a:t>
            </a:r>
            <a:r>
              <a:rPr lang="en-US" sz="2400" dirty="0" err="1" smtClean="0"/>
              <a:t>Kristandade</a:t>
            </a:r>
            <a:r>
              <a:rPr lang="en-US" sz="2400" dirty="0" smtClean="0"/>
              <a:t> (</a:t>
            </a:r>
            <a:r>
              <a:rPr lang="en-US" sz="2400" dirty="0" err="1" smtClean="0"/>
              <a:t>minimiza</a:t>
            </a:r>
            <a:r>
              <a:rPr lang="en-US" sz="2400" dirty="0" smtClean="0"/>
              <a:t> </a:t>
            </a:r>
            <a:r>
              <a:rPr lang="en-US" sz="2400" dirty="0" err="1" smtClean="0"/>
              <a:t>poligamia</a:t>
            </a:r>
            <a:r>
              <a:rPr lang="en-US" sz="2400" dirty="0" smtClean="0"/>
              <a:t> fen </a:t>
            </a:r>
            <a:r>
              <a:rPr lang="en-US" sz="2400" dirty="0" err="1" smtClean="0"/>
              <a:t>nian</a:t>
            </a:r>
            <a:r>
              <a:rPr lang="en-US" sz="2400" dirty="0" smtClean="0"/>
              <a:t> no </a:t>
            </a:r>
            <a:r>
              <a:rPr lang="en-US" sz="2400" dirty="0" err="1" smtClean="0"/>
              <a:t>dezenvolvimentu</a:t>
            </a:r>
            <a:r>
              <a:rPr lang="en-US" sz="2400" dirty="0" smtClean="0"/>
              <a:t> </a:t>
            </a:r>
            <a:r>
              <a:rPr lang="en-US" sz="2400" dirty="0" err="1" smtClean="0"/>
              <a:t>kona</a:t>
            </a:r>
            <a:r>
              <a:rPr lang="en-US" sz="2400" dirty="0" smtClean="0"/>
              <a:t> </a:t>
            </a:r>
            <a:r>
              <a:rPr lang="en-US" sz="2400" dirty="0" err="1" smtClean="0"/>
              <a:t>ba</a:t>
            </a:r>
            <a:r>
              <a:rPr lang="en-US" sz="2400" dirty="0" smtClean="0"/>
              <a:t> </a:t>
            </a:r>
            <a:r>
              <a:rPr lang="en-US" sz="2400" dirty="0" err="1" smtClean="0"/>
              <a:t>hatais</a:t>
            </a:r>
            <a:r>
              <a:rPr lang="en-US" sz="2400" dirty="0" smtClean="0"/>
              <a:t> )</a:t>
            </a:r>
          </a:p>
          <a:p>
            <a:pPr>
              <a:buNone/>
            </a:pPr>
            <a:r>
              <a:rPr lang="en-US" sz="2400" dirty="0" smtClean="0"/>
              <a:t> f. </a:t>
            </a:r>
            <a:r>
              <a:rPr lang="en-US" sz="2400" dirty="0" err="1" smtClean="0"/>
              <a:t>Iha</a:t>
            </a:r>
            <a:r>
              <a:rPr lang="en-US" sz="2400" dirty="0" smtClean="0"/>
              <a:t> 1974 – 1999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Funu</a:t>
            </a:r>
            <a:r>
              <a:rPr lang="en-US" sz="2400" dirty="0" smtClean="0"/>
              <a:t> </a:t>
            </a:r>
            <a:r>
              <a:rPr lang="en-US" sz="2400" dirty="0" err="1" smtClean="0"/>
              <a:t>rezistensia</a:t>
            </a:r>
            <a:r>
              <a:rPr lang="en-US" sz="2400" dirty="0" smtClean="0"/>
              <a:t> ka </a:t>
            </a:r>
            <a:r>
              <a:rPr lang="en-US" sz="2400" dirty="0" err="1" smtClean="0"/>
              <a:t>funu</a:t>
            </a:r>
            <a:r>
              <a:rPr lang="en-US" sz="2400" dirty="0" smtClean="0"/>
              <a:t> </a:t>
            </a:r>
            <a:r>
              <a:rPr lang="en-US" sz="2400" dirty="0" err="1" smtClean="0"/>
              <a:t>ba</a:t>
            </a:r>
            <a:r>
              <a:rPr lang="en-US" sz="2400" dirty="0" smtClean="0"/>
              <a:t> </a:t>
            </a:r>
            <a:r>
              <a:rPr lang="en-US" sz="2400" dirty="0" err="1" smtClean="0"/>
              <a:t>libertasaun</a:t>
            </a:r>
            <a:r>
              <a:rPr lang="en-US" sz="2400" dirty="0" smtClean="0"/>
              <a:t> Patria TL </a:t>
            </a:r>
          </a:p>
          <a:p>
            <a:pPr>
              <a:buNone/>
            </a:pPr>
            <a:r>
              <a:rPr lang="en-US" sz="2400" dirty="0" smtClean="0"/>
              <a:t>g. </a:t>
            </a:r>
            <a:r>
              <a:rPr lang="en-US" sz="2400" dirty="0" err="1" smtClean="0"/>
              <a:t>Iha</a:t>
            </a:r>
            <a:r>
              <a:rPr lang="en-US" sz="2400" dirty="0" smtClean="0"/>
              <a:t> </a:t>
            </a:r>
            <a:r>
              <a:rPr lang="en-US" sz="2400" dirty="0" err="1" smtClean="0"/>
              <a:t>tinan</a:t>
            </a:r>
            <a:r>
              <a:rPr lang="en-US" sz="2400" dirty="0" smtClean="0"/>
              <a:t> 1999 – 2013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Povu</a:t>
            </a:r>
            <a:r>
              <a:rPr lang="en-US" sz="2400" dirty="0" smtClean="0"/>
              <a:t> </a:t>
            </a:r>
            <a:r>
              <a:rPr lang="en-US" sz="2400" dirty="0" err="1" smtClean="0"/>
              <a:t>sofre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transferiensia</a:t>
            </a:r>
            <a:r>
              <a:rPr lang="en-US" sz="2400" dirty="0" smtClean="0"/>
              <a:t> </a:t>
            </a:r>
            <a:r>
              <a:rPr lang="en-US" sz="2400" dirty="0" err="1" smtClean="0"/>
              <a:t>poderes</a:t>
            </a:r>
            <a:r>
              <a:rPr lang="en-US" sz="2400" dirty="0" smtClean="0"/>
              <a:t> no </a:t>
            </a:r>
            <a:r>
              <a:rPr lang="en-US" sz="2400" dirty="0" err="1" smtClean="0"/>
              <a:t>dezenvolvimentu</a:t>
            </a:r>
            <a:r>
              <a:rPr lang="en-US" sz="2400" dirty="0" smtClean="0"/>
              <a:t> TL</a:t>
            </a:r>
          </a:p>
        </p:txBody>
      </p:sp>
    </p:spTree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981200"/>
          <a:ext cx="8686802" cy="465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"/>
                <a:gridCol w="2438400"/>
                <a:gridCol w="1447800"/>
                <a:gridCol w="2286000"/>
                <a:gridCol w="1981201"/>
              </a:tblGrid>
              <a:tr h="6367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Total </a:t>
                      </a:r>
                      <a:r>
                        <a:rPr lang="en-US" baseline="0" dirty="0" err="1" smtClean="0"/>
                        <a:t>Sukus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populasaun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nebe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Persentajen</a:t>
                      </a:r>
                      <a:r>
                        <a:rPr lang="en-US" dirty="0" smtClean="0"/>
                        <a:t>/ %</a:t>
                      </a:r>
                    </a:p>
                  </a:txBody>
                  <a:tcPr/>
                </a:tc>
              </a:tr>
              <a:tr h="8022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Fataluku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19 </a:t>
                      </a:r>
                      <a:r>
                        <a:rPr lang="en-US" sz="2000" baseline="0" dirty="0" err="1" smtClean="0"/>
                        <a:t>sukus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48.910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69%</a:t>
                      </a:r>
                    </a:p>
                  </a:txBody>
                  <a:tcPr/>
                </a:tc>
              </a:tr>
              <a:tr h="8022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Makalero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</a:t>
                      </a:r>
                      <a:r>
                        <a:rPr lang="en-US" sz="2000" dirty="0" err="1" smtClean="0"/>
                        <a:t>ukus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9.687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14%</a:t>
                      </a:r>
                    </a:p>
                  </a:txBody>
                  <a:tcPr/>
                </a:tc>
              </a:tr>
              <a:tr h="8022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Makasa’e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Na’ini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 </a:t>
                      </a:r>
                      <a:r>
                        <a:rPr lang="en-US" sz="2000" dirty="0" err="1" smtClean="0"/>
                        <a:t>Sukus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8.481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12%</a:t>
                      </a:r>
                    </a:p>
                  </a:txBody>
                  <a:tcPr/>
                </a:tc>
              </a:tr>
              <a:tr h="8022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Sa’ani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 </a:t>
                      </a:r>
                      <a:r>
                        <a:rPr lang="en-US" sz="2000" dirty="0" err="1" smtClean="0"/>
                        <a:t>Sukus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4.207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5%</a:t>
                      </a:r>
                    </a:p>
                  </a:txBody>
                  <a:tcPr/>
                </a:tc>
              </a:tr>
              <a:tr h="8022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   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Makua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Lovaia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epul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Lakon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ona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5334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Dadus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kona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lia</a:t>
            </a:r>
            <a:endParaRPr lang="en-US" sz="3200" b="1" dirty="0" smtClean="0">
              <a:ln w="1905"/>
              <a:gradFill>
                <a:gsLst>
                  <a:gs pos="0">
                    <a:srgbClr val="D19049">
                      <a:shade val="20000"/>
                      <a:satMod val="200000"/>
                    </a:srgbClr>
                  </a:gs>
                  <a:gs pos="78000">
                    <a:srgbClr val="D19049">
                      <a:tint val="90000"/>
                      <a:shade val="89000"/>
                      <a:satMod val="220000"/>
                    </a:srgbClr>
                  </a:gs>
                  <a:gs pos="100000">
                    <a:srgbClr val="D190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en-US" sz="3200" b="1" dirty="0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Total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populasaun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D19049">
                        <a:shade val="20000"/>
                        <a:satMod val="200000"/>
                      </a:srgbClr>
                    </a:gs>
                    <a:gs pos="78000">
                      <a:srgbClr val="D190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190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71.285</a:t>
            </a:r>
            <a:endParaRPr lang="en-US" sz="3200" b="1" dirty="0">
              <a:ln w="1905"/>
              <a:gradFill>
                <a:gsLst>
                  <a:gs pos="0">
                    <a:srgbClr val="D19049">
                      <a:shade val="20000"/>
                      <a:satMod val="200000"/>
                    </a:srgbClr>
                  </a:gs>
                  <a:gs pos="78000">
                    <a:srgbClr val="D19049">
                      <a:tint val="90000"/>
                      <a:shade val="89000"/>
                      <a:satMod val="220000"/>
                    </a:srgbClr>
                  </a:gs>
                  <a:gs pos="100000">
                    <a:srgbClr val="D190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Problema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:  </a:t>
            </a:r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Ita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</a:t>
            </a:r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nia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</a:t>
            </a:r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Kultura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 </a:t>
            </a:r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balun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</a:t>
            </a:r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ameasadu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</a:t>
            </a:r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atu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</a:t>
            </a:r>
            <a:r>
              <a:rPr lang="en-US" b="0" cap="none" dirty="0" err="1" smtClean="0">
                <a:ln>
                  <a:noFill/>
                </a:ln>
                <a:solidFill>
                  <a:srgbClr val="FF0000"/>
                </a:solidFill>
              </a:rPr>
              <a:t>lakon</a:t>
            </a:r>
            <a:r>
              <a:rPr lang="en-US" b="0" cap="none" dirty="0" smtClean="0">
                <a:ln>
                  <a:noFill/>
                </a:ln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tamba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b="0" cap="none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1168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sz="3000" dirty="0" smtClean="0"/>
              <a:t>. </a:t>
            </a:r>
            <a:r>
              <a:rPr lang="en-US" sz="3000" dirty="0" err="1" smtClean="0"/>
              <a:t>Jerasaun</a:t>
            </a:r>
            <a:r>
              <a:rPr lang="en-US" sz="3000" dirty="0" smtClean="0"/>
              <a:t> </a:t>
            </a:r>
            <a:r>
              <a:rPr lang="en-US" sz="3000" dirty="0" err="1" smtClean="0"/>
              <a:t>ohin</a:t>
            </a:r>
            <a:r>
              <a:rPr lang="en-US" sz="3000" dirty="0" smtClean="0"/>
              <a:t> </a:t>
            </a:r>
            <a:r>
              <a:rPr lang="en-US" sz="3000" dirty="0" err="1" smtClean="0"/>
              <a:t>loron</a:t>
            </a:r>
            <a:r>
              <a:rPr lang="en-US" sz="3000" dirty="0" smtClean="0"/>
              <a:t> </a:t>
            </a:r>
            <a:r>
              <a:rPr lang="en-US" sz="3000" dirty="0" err="1" smtClean="0"/>
              <a:t>barak</a:t>
            </a:r>
            <a:r>
              <a:rPr lang="en-US" sz="3000" dirty="0" smtClean="0"/>
              <a:t> la dun </a:t>
            </a:r>
            <a:r>
              <a:rPr lang="en-US" sz="3000" dirty="0" err="1" smtClean="0"/>
              <a:t>iha</a:t>
            </a:r>
            <a:r>
              <a:rPr lang="en-US" sz="3000" dirty="0" smtClean="0"/>
              <a:t> </a:t>
            </a:r>
            <a:r>
              <a:rPr lang="en-US" sz="3000" dirty="0" err="1" smtClean="0"/>
              <a:t>interese</a:t>
            </a:r>
            <a:r>
              <a:rPr lang="en-US" sz="3000" dirty="0" smtClean="0"/>
              <a:t> </a:t>
            </a:r>
            <a:r>
              <a:rPr lang="en-US" sz="3000" dirty="0" err="1" smtClean="0"/>
              <a:t>hodi</a:t>
            </a:r>
            <a:r>
              <a:rPr lang="en-US" sz="3000" dirty="0" smtClean="0"/>
              <a:t> </a:t>
            </a:r>
            <a:r>
              <a:rPr lang="en-US" sz="3000" dirty="0" err="1" smtClean="0"/>
              <a:t>uza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   </a:t>
            </a:r>
            <a:r>
              <a:rPr lang="en-US" sz="3000" dirty="0" err="1" smtClean="0"/>
              <a:t>valores</a:t>
            </a:r>
            <a:r>
              <a:rPr lang="en-US" sz="3000" dirty="0" smtClean="0"/>
              <a:t> </a:t>
            </a:r>
            <a:r>
              <a:rPr lang="en-US" sz="3000" dirty="0" err="1" smtClean="0"/>
              <a:t>kulturais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2. </a:t>
            </a:r>
            <a:r>
              <a:rPr lang="en-US" sz="3000" dirty="0" err="1" smtClean="0"/>
              <a:t>Matenek</a:t>
            </a:r>
            <a:r>
              <a:rPr lang="en-US" sz="3000" dirty="0" smtClean="0"/>
              <a:t> </a:t>
            </a:r>
            <a:r>
              <a:rPr lang="en-US" sz="3000" dirty="0" err="1" smtClean="0"/>
              <a:t>kona</a:t>
            </a:r>
            <a:r>
              <a:rPr lang="en-US" sz="3000" dirty="0" smtClean="0"/>
              <a:t> </a:t>
            </a:r>
            <a:r>
              <a:rPr lang="en-US" sz="3000" dirty="0" err="1" smtClean="0"/>
              <a:t>ba</a:t>
            </a:r>
            <a:r>
              <a:rPr lang="en-US" sz="3000" dirty="0" smtClean="0"/>
              <a:t> </a:t>
            </a:r>
            <a:r>
              <a:rPr lang="en-US" sz="3000" dirty="0" err="1" smtClean="0"/>
              <a:t>kultura</a:t>
            </a:r>
            <a:r>
              <a:rPr lang="en-US" sz="3000" dirty="0" smtClean="0"/>
              <a:t> menus </a:t>
            </a:r>
            <a:r>
              <a:rPr lang="en-US" sz="3000" dirty="0" err="1" smtClean="0"/>
              <a:t>ba</a:t>
            </a:r>
            <a:r>
              <a:rPr lang="en-US" sz="3000" dirty="0" smtClean="0"/>
              <a:t> </a:t>
            </a:r>
            <a:r>
              <a:rPr lang="en-US" sz="3000" dirty="0" err="1" smtClean="0"/>
              <a:t>bei-beik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3. </a:t>
            </a:r>
            <a:r>
              <a:rPr lang="en-US" sz="3000" dirty="0" err="1" smtClean="0"/>
              <a:t>Ladauk</a:t>
            </a:r>
            <a:r>
              <a:rPr lang="en-US" sz="3000" dirty="0" smtClean="0"/>
              <a:t> </a:t>
            </a:r>
            <a:r>
              <a:rPr lang="en-US" sz="3000" dirty="0" err="1" smtClean="0"/>
              <a:t>iha</a:t>
            </a:r>
            <a:r>
              <a:rPr lang="en-US" sz="3000" dirty="0" smtClean="0"/>
              <a:t> </a:t>
            </a:r>
            <a:r>
              <a:rPr lang="en-US" sz="3000" dirty="0" err="1" smtClean="0"/>
              <a:t>literatura</a:t>
            </a:r>
            <a:r>
              <a:rPr lang="en-US" sz="3000" dirty="0" smtClean="0"/>
              <a:t> </a:t>
            </a:r>
            <a:r>
              <a:rPr lang="en-US" sz="3000" dirty="0" err="1" smtClean="0"/>
              <a:t>barak</a:t>
            </a:r>
            <a:r>
              <a:rPr lang="en-US" sz="3000" dirty="0" smtClean="0"/>
              <a:t> </a:t>
            </a:r>
            <a:r>
              <a:rPr lang="en-US" sz="3000" dirty="0" err="1" smtClean="0"/>
              <a:t>kona</a:t>
            </a:r>
            <a:r>
              <a:rPr lang="en-US" sz="3000" dirty="0" smtClean="0"/>
              <a:t> </a:t>
            </a:r>
            <a:r>
              <a:rPr lang="en-US" sz="3000" dirty="0" err="1" smtClean="0"/>
              <a:t>ba</a:t>
            </a:r>
            <a:r>
              <a:rPr lang="en-US" sz="3000" dirty="0" smtClean="0"/>
              <a:t> </a:t>
            </a:r>
            <a:r>
              <a:rPr lang="en-US" sz="3000" dirty="0" err="1" smtClean="0"/>
              <a:t>kultura</a:t>
            </a:r>
            <a:r>
              <a:rPr lang="en-US" sz="3000" dirty="0" smtClean="0"/>
              <a:t>  </a:t>
            </a:r>
            <a:r>
              <a:rPr lang="en-US" sz="3000" dirty="0" err="1" smtClean="0"/>
              <a:t>Lautem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4. </a:t>
            </a:r>
            <a:r>
              <a:rPr lang="en-US" sz="3000" dirty="0" err="1" smtClean="0"/>
              <a:t>Modernizasaun</a:t>
            </a:r>
            <a:r>
              <a:rPr lang="en-US" sz="3000" dirty="0" smtClean="0"/>
              <a:t> no </a:t>
            </a:r>
            <a:r>
              <a:rPr lang="en-US" sz="3000" dirty="0" err="1" smtClean="0"/>
              <a:t>asimilasaun</a:t>
            </a:r>
            <a:r>
              <a:rPr lang="en-US" sz="3000" dirty="0" smtClean="0"/>
              <a:t> </a:t>
            </a:r>
            <a:r>
              <a:rPr lang="en-US" sz="3000" dirty="0" err="1" smtClean="0"/>
              <a:t>kultura</a:t>
            </a:r>
            <a:r>
              <a:rPr lang="en-US" sz="3000" dirty="0" smtClean="0"/>
              <a:t> </a:t>
            </a:r>
            <a:r>
              <a:rPr lang="en-US" sz="3000" dirty="0" err="1" smtClean="0"/>
              <a:t>husi</a:t>
            </a:r>
            <a:r>
              <a:rPr lang="en-US" sz="3000" dirty="0" smtClean="0"/>
              <a:t> </a:t>
            </a:r>
            <a:r>
              <a:rPr lang="en-US" sz="3000" dirty="0" err="1" smtClean="0"/>
              <a:t>rai</a:t>
            </a:r>
            <a:r>
              <a:rPr lang="en-US" sz="3000" dirty="0" smtClean="0"/>
              <a:t> </a:t>
            </a:r>
            <a:r>
              <a:rPr lang="en-US" sz="3000" dirty="0" err="1" smtClean="0"/>
              <a:t>liur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II. </a:t>
            </a:r>
            <a:r>
              <a:rPr lang="en-US" sz="4000" dirty="0" err="1" smtClean="0">
                <a:solidFill>
                  <a:srgbClr val="FF0000"/>
                </a:solidFill>
              </a:rPr>
              <a:t>Peskiza</a:t>
            </a:r>
            <a:r>
              <a:rPr lang="en-US" sz="4000" dirty="0" smtClean="0">
                <a:solidFill>
                  <a:srgbClr val="FF0000"/>
                </a:solidFill>
              </a:rPr>
              <a:t> MHI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534400" cy="495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MHI ho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nia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peskiza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durante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fulan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5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nia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laran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iha</a:t>
            </a:r>
            <a:endParaRPr lang="en-US" sz="2000" b="1" dirty="0" smtClean="0">
              <a:latin typeface="Arial Black" pitchFamily="34" charset="0"/>
              <a:cs typeface="Times New Roman" pitchFamily="18" charset="0"/>
            </a:endParaRPr>
          </a:p>
          <a:p>
            <a:endParaRPr lang="en-US" sz="2000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1.   Sub-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Distritu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Lospalos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	  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Lore  I  (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Nian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Hil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ho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Vaihohonu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Lore II (Rata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lolo,No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Oron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tafa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ho              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Tutufa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more)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Muapitine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(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Oioil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uta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Vaihoho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Lau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Kakal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uta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     ho rata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)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Suku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Bauro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(No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lolo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Vaihoho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Pepur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fa’i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ore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hina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, pet </a:t>
            </a:r>
            <a:br>
              <a:rPr lang="en-US" sz="20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hina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ho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Oioil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cs typeface="Times New Roman" pitchFamily="18" charset="0"/>
              </a:rPr>
              <a:t>uta</a:t>
            </a:r>
            <a:r>
              <a:rPr lang="en-US" sz="2000" b="1" dirty="0" smtClean="0">
                <a:latin typeface="Arial Black" pitchFamily="34" charset="0"/>
                <a:cs typeface="Times New Roman" pitchFamily="18" charset="0"/>
              </a:rPr>
              <a:t> )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latin typeface="Arial Black" pitchFamily="34" charset="0"/>
                <a:cs typeface="Times New Roman" pitchFamily="18" charset="0"/>
              </a:rPr>
              <a:t>		</a:t>
            </a:r>
            <a:endParaRPr lang="en-US" sz="18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2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1776</TotalTime>
  <Words>1122</Words>
  <Application>Microsoft Macintosh PowerPoint</Application>
  <PresentationFormat>On-screen Show (4:3)</PresentationFormat>
  <Paragraphs>217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I. INTRODUSAUN     MANY HANDS INTERNATIONAL</vt:lpstr>
      <vt:lpstr>Many Hands nia staffs </vt:lpstr>
      <vt:lpstr>PROGRAMAS SERBISU MHI  ( Tinan 2012-2013 )</vt:lpstr>
      <vt:lpstr>OBJEKTIVU  PROGRAMA MHI</vt:lpstr>
      <vt:lpstr>Tempu no mudansas</vt:lpstr>
      <vt:lpstr>PowerPoint Presentation</vt:lpstr>
      <vt:lpstr>Problema :  Ita nia Kultura  balun ameasadu atu lakon tamba:</vt:lpstr>
      <vt:lpstr>       II. Peskiza MHI</vt:lpstr>
      <vt:lpstr>     Kontinuasaun   2. Sub-Distritu Lautem </vt:lpstr>
      <vt:lpstr>3. Sub-Distritu Tutuala  Suku Tutuala      - Rata lolo ho     - Raran fa’i        </vt:lpstr>
      <vt:lpstr>       Kultura nebe amesadu lakon mak: </vt:lpstr>
      <vt:lpstr>kontinuasaun</vt:lpstr>
      <vt:lpstr>Kontinuasaun</vt:lpstr>
      <vt:lpstr>Rezultadu Peskiza durante fulan 5</vt:lpstr>
      <vt:lpstr>PowerPoint Presentation</vt:lpstr>
      <vt:lpstr>kontinuasaun</vt:lpstr>
      <vt:lpstr>PowerPoint Presentation</vt:lpstr>
      <vt:lpstr>PowerPoint Presentation</vt:lpstr>
      <vt:lpstr>III. SEI HALO SAIDA HO REZULTADU        PESKIZA ? </vt:lpstr>
      <vt:lpstr>b. OINSA ITA PREZERVA KULTURA IHA      FUTURU ?</vt:lpstr>
      <vt:lpstr>V. Hatudu filme rezultadu peskiza </vt:lpstr>
      <vt:lpstr>VI. RAMATA NO AGRADESIMENTU</vt:lpstr>
      <vt:lpstr>                                              HUSI : Peskizador Senior Justino Valentim                                                  Intrevistadora no Naradora                                                Maria Madalena dos Santos   Fotografu no halo Edisaun Frederico Walter R. Caetano                                                     Film-maker no Halo Edisaun                                                     Ildefonso Karumalai da Silva      </vt:lpstr>
      <vt:lpstr>OBRIGADU! OBRIGADO !  THANK YOU ! TERIMA KASIH ! ARIGATO ! INA I LOLU’E 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 HANDS INTERNATIONAL</dc:title>
  <dc:creator>JUST</dc:creator>
  <cp:lastModifiedBy>Kim Dunphy</cp:lastModifiedBy>
  <cp:revision>371</cp:revision>
  <dcterms:created xsi:type="dcterms:W3CDTF">2006-08-16T00:00:00Z</dcterms:created>
  <dcterms:modified xsi:type="dcterms:W3CDTF">2013-05-07T11:09:50Z</dcterms:modified>
</cp:coreProperties>
</file>