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73" r:id="rId3"/>
    <p:sldId id="257" r:id="rId4"/>
    <p:sldId id="259" r:id="rId5"/>
    <p:sldId id="260" r:id="rId6"/>
    <p:sldId id="261" r:id="rId7"/>
    <p:sldId id="262" r:id="rId8"/>
    <p:sldId id="264" r:id="rId9"/>
    <p:sldId id="258" r:id="rId10"/>
    <p:sldId id="263" r:id="rId11"/>
    <p:sldId id="267" r:id="rId12"/>
    <p:sldId id="265" r:id="rId13"/>
    <p:sldId id="266" r:id="rId14"/>
    <p:sldId id="268" r:id="rId15"/>
    <p:sldId id="269" r:id="rId16"/>
    <p:sldId id="270" r:id="rId17"/>
    <p:sldId id="271" r:id="rId18"/>
    <p:sldId id="272"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12" d="100"/>
          <a:sy n="112" d="100"/>
        </p:scale>
        <p:origin x="-1448"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A0FA449-EB00-8247-B79B-3BD3457B5C45}" type="datetimeFigureOut">
              <a:rPr lang="en-US" smtClean="0"/>
              <a:t>9/12/2014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FE32C47-77ED-354A-90AA-E2804468622A}" type="slidenum">
              <a:rPr lang="en-US" smtClean="0"/>
              <a:t>‹#›</a:t>
            </a:fld>
            <a:endParaRPr lang="en-US"/>
          </a:p>
        </p:txBody>
      </p:sp>
    </p:spTree>
    <p:extLst>
      <p:ext uri="{BB962C8B-B14F-4D97-AF65-F5344CB8AC3E}">
        <p14:creationId xmlns:p14="http://schemas.microsoft.com/office/powerpoint/2010/main" val="14848566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128C3E-C64D-B84D-81E0-ADBE64258380}" type="datetimeFigureOut">
              <a:rPr lang="en-US" smtClean="0"/>
              <a:t>9/12/2014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9AB567-0DBD-E949-9EB5-9C14CD9187FC}" type="slidenum">
              <a:rPr lang="en-US" smtClean="0"/>
              <a:t>‹#›</a:t>
            </a:fld>
            <a:endParaRPr lang="en-US"/>
          </a:p>
        </p:txBody>
      </p:sp>
    </p:spTree>
    <p:extLst>
      <p:ext uri="{BB962C8B-B14F-4D97-AF65-F5344CB8AC3E}">
        <p14:creationId xmlns:p14="http://schemas.microsoft.com/office/powerpoint/2010/main" val="180322950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9AB567-0DBD-E949-9EB5-9C14CD9187FC}" type="slidenum">
              <a:rPr lang="en-US" smtClean="0"/>
              <a:t>1</a:t>
            </a:fld>
            <a:endParaRPr lang="en-US"/>
          </a:p>
        </p:txBody>
      </p:sp>
    </p:spTree>
    <p:extLst>
      <p:ext uri="{BB962C8B-B14F-4D97-AF65-F5344CB8AC3E}">
        <p14:creationId xmlns:p14="http://schemas.microsoft.com/office/powerpoint/2010/main" val="3298653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49D80986-A95C-5D4D-B600-DCA0DE8B1E05}" type="datetime1">
              <a:rPr lang="en-AU"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2253368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49E1FB71-E3A5-A149-96EE-20AE21AC76B5}" type="datetime1">
              <a:rPr lang="en-AU"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2487630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EB644383-8D0B-804B-A150-B49EC39FA344}" type="datetime1">
              <a:rPr lang="en-AU"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291640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B64D4257-90CF-EA42-87FB-405425D49F82}" type="datetime1">
              <a:rPr lang="en-AU"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3330149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2B3F66EF-BBB5-5A43-80BA-2551B67BC434}" type="datetime1">
              <a:rPr lang="en-AU" smtClean="0"/>
              <a:t>9/12/2014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1206483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88DA4960-6D6B-0C4C-AFDC-3C00E816C0F9}" type="datetime1">
              <a:rPr lang="en-AU" smtClean="0"/>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180905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88A69C79-F2EA-9841-9C5D-D74DD0C04C6B}" type="datetime1">
              <a:rPr lang="en-AU" smtClean="0"/>
              <a:t>9/12/2014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203163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795302DC-6098-FF4A-A32F-DC4B5C891B8A}" type="datetime1">
              <a:rPr lang="en-AU" smtClean="0"/>
              <a:t>9/12/2014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246193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053F19-8BE1-BA40-9413-9008018B9D7F}" type="datetime1">
              <a:rPr lang="en-AU" smtClean="0"/>
              <a:t>9/12/2014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4041964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780825B2-9E41-744B-BC55-38031309C713}" type="datetime1">
              <a:rPr lang="en-AU" smtClean="0"/>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3072419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F04EA281-BDB4-0F41-B655-B6EF93F0BAEB}" type="datetime1">
              <a:rPr lang="en-AU" smtClean="0"/>
              <a:t>9/12/2014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6F3D4D-8DAE-3240-85D7-0FD19224FC84}" type="slidenum">
              <a:rPr lang="en-US" smtClean="0"/>
              <a:t>‹#›</a:t>
            </a:fld>
            <a:endParaRPr lang="en-US"/>
          </a:p>
        </p:txBody>
      </p:sp>
    </p:spTree>
    <p:extLst>
      <p:ext uri="{BB962C8B-B14F-4D97-AF65-F5344CB8AC3E}">
        <p14:creationId xmlns:p14="http://schemas.microsoft.com/office/powerpoint/2010/main" val="4803755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76C48-31FF-8D4E-B701-D059C508BE20}" type="datetime1">
              <a:rPr lang="en-AU" smtClean="0"/>
              <a:t>9/12/2014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F3D4D-8DAE-3240-85D7-0FD19224FC84}" type="slidenum">
              <a:rPr lang="en-US" smtClean="0"/>
              <a:t>‹#›</a:t>
            </a:fld>
            <a:endParaRPr lang="en-US"/>
          </a:p>
        </p:txBody>
      </p:sp>
    </p:spTree>
    <p:extLst>
      <p:ext uri="{BB962C8B-B14F-4D97-AF65-F5344CB8AC3E}">
        <p14:creationId xmlns:p14="http://schemas.microsoft.com/office/powerpoint/2010/main" val="33357289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outherncrosspsychology@gmail.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3347" y="928903"/>
            <a:ext cx="7994874" cy="3750882"/>
          </a:xfrm>
        </p:spPr>
        <p:txBody>
          <a:bodyPr>
            <a:normAutofit fontScale="90000"/>
          </a:bodyPr>
          <a:lstStyle/>
          <a:p>
            <a:r>
              <a:rPr lang="en-AU" b="1" dirty="0"/>
              <a:t>QOLOQUIO REJOLUSAUN KONFLIKTU</a:t>
            </a:r>
            <a:r>
              <a:rPr lang="en-US" dirty="0"/>
              <a:t/>
            </a:r>
            <a:br>
              <a:rPr lang="en-US" dirty="0"/>
            </a:br>
            <a:r>
              <a:rPr lang="en-AU" sz="2200" b="1" dirty="0"/>
              <a:t>CONFLICT RESOLUTION WORKSHOP</a:t>
            </a:r>
            <a:r>
              <a:rPr lang="en-AU" dirty="0"/>
              <a:t/>
            </a:r>
            <a:br>
              <a:rPr lang="en-AU" dirty="0"/>
            </a:br>
            <a:r>
              <a:rPr lang="en-AU" b="1" dirty="0" smtClean="0"/>
              <a:t>DR </a:t>
            </a:r>
            <a:r>
              <a:rPr lang="en-AU" b="1" dirty="0"/>
              <a:t>RUTH RUDGE</a:t>
            </a:r>
            <a:r>
              <a:rPr lang="en-US" dirty="0"/>
              <a:t/>
            </a:r>
            <a:br>
              <a:rPr lang="en-US" dirty="0"/>
            </a:br>
            <a:r>
              <a:rPr lang="en-AU" b="1" dirty="0"/>
              <a:t>DR JOHN RUDGE</a:t>
            </a:r>
            <a:r>
              <a:rPr lang="en-US" dirty="0"/>
              <a:t/>
            </a:r>
            <a:br>
              <a:rPr lang="en-US" dirty="0"/>
            </a:br>
            <a:r>
              <a:rPr lang="en-AU" b="1" dirty="0"/>
              <a:t>DILI, 20 DE NOVEMBER DE </a:t>
            </a:r>
            <a:r>
              <a:rPr lang="en-AU" b="1" dirty="0" smtClean="0"/>
              <a:t>2014</a:t>
            </a:r>
            <a:r>
              <a:rPr lang="en-AU" dirty="0" smtClean="0"/>
              <a:t/>
            </a:r>
            <a:br>
              <a:rPr lang="en-AU" dirty="0" smtClean="0"/>
            </a:br>
            <a:endParaRPr lang="en-US" dirty="0"/>
          </a:p>
        </p:txBody>
      </p:sp>
      <p:sp>
        <p:nvSpPr>
          <p:cNvPr id="3" name="Slide Number Placeholder 2"/>
          <p:cNvSpPr>
            <a:spLocks noGrp="1"/>
          </p:cNvSpPr>
          <p:nvPr>
            <p:ph type="sldNum" sz="quarter" idx="12"/>
          </p:nvPr>
        </p:nvSpPr>
        <p:spPr/>
        <p:txBody>
          <a:bodyPr/>
          <a:lstStyle/>
          <a:p>
            <a:fld id="{976F3D4D-8DAE-3240-85D7-0FD19224FC84}" type="slidenum">
              <a:rPr lang="en-US" smtClean="0"/>
              <a:t>1</a:t>
            </a:fld>
            <a:endParaRPr lang="en-US"/>
          </a:p>
        </p:txBody>
      </p:sp>
    </p:spTree>
    <p:extLst>
      <p:ext uri="{BB962C8B-B14F-4D97-AF65-F5344CB8AC3E}">
        <p14:creationId xmlns:p14="http://schemas.microsoft.com/office/powerpoint/2010/main" val="31168321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58744"/>
            <a:ext cx="8229600" cy="5312399"/>
          </a:xfrm>
        </p:spPr>
        <p:txBody>
          <a:bodyPr>
            <a:normAutofit/>
          </a:bodyPr>
          <a:lstStyle/>
          <a:p>
            <a:r>
              <a:rPr lang="en-AU" dirty="0" err="1" smtClean="0"/>
              <a:t>Iha</a:t>
            </a:r>
            <a:r>
              <a:rPr lang="en-AU" dirty="0" smtClean="0"/>
              <a:t> </a:t>
            </a:r>
            <a:r>
              <a:rPr lang="en-AU" dirty="0" err="1" smtClean="0"/>
              <a:t>mota</a:t>
            </a:r>
            <a:r>
              <a:rPr lang="en-AU" dirty="0" smtClean="0"/>
              <a:t> </a:t>
            </a:r>
            <a:r>
              <a:rPr lang="en-AU" dirty="0" err="1" smtClean="0"/>
              <a:t>laran</a:t>
            </a:r>
            <a:r>
              <a:rPr lang="en-AU" dirty="0" smtClean="0"/>
              <a:t> </a:t>
            </a:r>
            <a:r>
              <a:rPr lang="en-AU" dirty="0" err="1" smtClean="0"/>
              <a:t>ita</a:t>
            </a:r>
            <a:r>
              <a:rPr lang="en-AU" dirty="0" smtClean="0"/>
              <a:t> </a:t>
            </a:r>
            <a:r>
              <a:rPr lang="en-AU" dirty="0" err="1" smtClean="0"/>
              <a:t>sei</a:t>
            </a:r>
            <a:r>
              <a:rPr lang="en-AU" dirty="0" smtClean="0"/>
              <a:t> - </a:t>
            </a:r>
            <a:r>
              <a:rPr lang="en-AU" dirty="0" err="1" smtClean="0"/>
              <a:t>mantein</a:t>
            </a:r>
            <a:r>
              <a:rPr lang="en-AU" dirty="0" smtClean="0"/>
              <a:t> </a:t>
            </a:r>
            <a:r>
              <a:rPr lang="en-AU" dirty="0" err="1" smtClean="0"/>
              <a:t>ho</a:t>
            </a:r>
            <a:r>
              <a:rPr lang="en-AU" dirty="0" smtClean="0"/>
              <a:t> </a:t>
            </a:r>
            <a:r>
              <a:rPr lang="en-AU" dirty="0" err="1" smtClean="0"/>
              <a:t>visaun</a:t>
            </a:r>
            <a:r>
              <a:rPr lang="en-AU" dirty="0" smtClean="0"/>
              <a:t> </a:t>
            </a:r>
            <a:r>
              <a:rPr lang="en-AU" dirty="0" err="1" smtClean="0"/>
              <a:t>ida</a:t>
            </a:r>
            <a:r>
              <a:rPr lang="en-AU" dirty="0" smtClean="0"/>
              <a:t> </a:t>
            </a:r>
            <a:r>
              <a:rPr lang="en-AU" dirty="0" err="1" smtClean="0"/>
              <a:t>deit</a:t>
            </a:r>
            <a:r>
              <a:rPr lang="en-AU" dirty="0" smtClean="0"/>
              <a:t>, </a:t>
            </a:r>
            <a:r>
              <a:rPr lang="en-AU" dirty="0" err="1" smtClean="0"/>
              <a:t>laiha</a:t>
            </a:r>
            <a:r>
              <a:rPr lang="en-AU" dirty="0" smtClean="0"/>
              <a:t> </a:t>
            </a:r>
            <a:r>
              <a:rPr lang="en-AU" dirty="0" err="1" smtClean="0"/>
              <a:t>hanoin</a:t>
            </a:r>
            <a:r>
              <a:rPr lang="en-AU" dirty="0" smtClean="0"/>
              <a:t> </a:t>
            </a:r>
            <a:r>
              <a:rPr lang="en-AU" dirty="0" err="1" smtClean="0"/>
              <a:t>flexibilidade</a:t>
            </a:r>
            <a:r>
              <a:rPr lang="en-AU" dirty="0" smtClean="0"/>
              <a:t>, la hare </a:t>
            </a:r>
            <a:r>
              <a:rPr lang="en-AU" dirty="0" err="1" smtClean="0"/>
              <a:t>visaun</a:t>
            </a:r>
            <a:r>
              <a:rPr lang="en-AU" dirty="0" smtClean="0"/>
              <a:t> </a:t>
            </a:r>
            <a:r>
              <a:rPr lang="en-AU" dirty="0" err="1" smtClean="0"/>
              <a:t>seluk</a:t>
            </a:r>
            <a:r>
              <a:rPr lang="en-AU" dirty="0" smtClean="0"/>
              <a:t>, </a:t>
            </a:r>
            <a:r>
              <a:rPr lang="en-AU" dirty="0" err="1" smtClean="0"/>
              <a:t>ita</a:t>
            </a:r>
            <a:r>
              <a:rPr lang="en-AU" dirty="0" smtClean="0"/>
              <a:t> </a:t>
            </a:r>
            <a:r>
              <a:rPr lang="en-AU" dirty="0" err="1" smtClean="0"/>
              <a:t>haluhan</a:t>
            </a:r>
            <a:r>
              <a:rPr lang="en-AU" dirty="0" smtClean="0"/>
              <a:t> </a:t>
            </a:r>
            <a:r>
              <a:rPr lang="en-AU" dirty="0" err="1" smtClean="0"/>
              <a:t>ita</a:t>
            </a:r>
            <a:r>
              <a:rPr lang="en-AU" dirty="0" smtClean="0"/>
              <a:t> </a:t>
            </a:r>
            <a:r>
              <a:rPr lang="en-AU" dirty="0" err="1" smtClean="0"/>
              <a:t>nia</a:t>
            </a:r>
            <a:r>
              <a:rPr lang="en-AU" dirty="0" smtClean="0"/>
              <a:t> </a:t>
            </a:r>
            <a:r>
              <a:rPr lang="en-AU" dirty="0" err="1" smtClean="0"/>
              <a:t>valor</a:t>
            </a:r>
            <a:r>
              <a:rPr lang="en-AU" dirty="0" smtClean="0"/>
              <a:t> </a:t>
            </a:r>
            <a:r>
              <a:rPr lang="en-AU" dirty="0" err="1" smtClean="0"/>
              <a:t>sira</a:t>
            </a:r>
            <a:endParaRPr lang="en-AU" dirty="0" smtClean="0"/>
          </a:p>
          <a:p>
            <a:endParaRPr lang="en-AU" sz="2200" dirty="0"/>
          </a:p>
          <a:p>
            <a:endParaRPr lang="en-AU" sz="2200" dirty="0" smtClean="0"/>
          </a:p>
          <a:p>
            <a:r>
              <a:rPr lang="en-AU" sz="2200" dirty="0" smtClean="0"/>
              <a:t>In </a:t>
            </a:r>
            <a:r>
              <a:rPr lang="en-AU" sz="2200" dirty="0"/>
              <a:t>the river we are – </a:t>
            </a:r>
          </a:p>
          <a:p>
            <a:r>
              <a:rPr lang="en-AU" sz="2200" dirty="0"/>
              <a:t>Stuck in a point of view, </a:t>
            </a:r>
          </a:p>
          <a:p>
            <a:r>
              <a:rPr lang="en-AU" sz="2200" dirty="0"/>
              <a:t>Inflexible thinking, </a:t>
            </a:r>
          </a:p>
          <a:p>
            <a:r>
              <a:rPr lang="en-AU" sz="2200" dirty="0"/>
              <a:t>Cannot see other points of view, </a:t>
            </a:r>
          </a:p>
          <a:p>
            <a:r>
              <a:rPr lang="en-AU" sz="2200" dirty="0"/>
              <a:t>We have forgotten our values</a:t>
            </a:r>
          </a:p>
          <a:p>
            <a:endParaRPr lang="en-AU" dirty="0" smtClean="0"/>
          </a:p>
          <a:p>
            <a:endParaRPr lang="en-AU" dirty="0"/>
          </a:p>
          <a:p>
            <a:endParaRPr lang="en-US" dirty="0"/>
          </a:p>
          <a:p>
            <a:pPr marL="0" indent="0">
              <a:buNone/>
            </a:pPr>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10</a:t>
            </a:fld>
            <a:endParaRPr lang="en-US"/>
          </a:p>
        </p:txBody>
      </p:sp>
    </p:spTree>
    <p:extLst>
      <p:ext uri="{BB962C8B-B14F-4D97-AF65-F5344CB8AC3E}">
        <p14:creationId xmlns:p14="http://schemas.microsoft.com/office/powerpoint/2010/main" val="15104591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135" y="215464"/>
            <a:ext cx="8229600" cy="6506011"/>
          </a:xfrm>
        </p:spPr>
        <p:txBody>
          <a:bodyPr>
            <a:normAutofit fontScale="62500" lnSpcReduction="20000"/>
          </a:bodyPr>
          <a:lstStyle/>
          <a:p>
            <a:pPr marL="0" lvl="0" indent="0">
              <a:buNone/>
            </a:pPr>
            <a:r>
              <a:rPr lang="en-AU" sz="4000" b="1" dirty="0" err="1" smtClean="0"/>
              <a:t>Iha</a:t>
            </a:r>
            <a:r>
              <a:rPr lang="en-AU" sz="4000" b="1" dirty="0" smtClean="0"/>
              <a:t> </a:t>
            </a:r>
            <a:r>
              <a:rPr lang="en-AU" sz="4000" b="1" dirty="0" err="1" smtClean="0"/>
              <a:t>mota</a:t>
            </a:r>
            <a:r>
              <a:rPr lang="en-AU" sz="4000" b="1" dirty="0" smtClean="0"/>
              <a:t> </a:t>
            </a:r>
            <a:r>
              <a:rPr lang="en-AU" sz="4000" b="1" dirty="0" err="1" smtClean="0"/>
              <a:t>ninin</a:t>
            </a:r>
            <a:r>
              <a:rPr lang="en-AU" sz="4000" b="1" dirty="0" smtClean="0"/>
              <a:t> </a:t>
            </a:r>
            <a:r>
              <a:rPr lang="en-AU" sz="4000" b="1" dirty="0" err="1" smtClean="0"/>
              <a:t>neé</a:t>
            </a:r>
            <a:r>
              <a:rPr lang="en-AU" sz="4000" b="1" dirty="0" smtClean="0"/>
              <a:t> </a:t>
            </a:r>
            <a:r>
              <a:rPr lang="en-AU" sz="4000" b="1" dirty="0" err="1" smtClean="0"/>
              <a:t>iha</a:t>
            </a:r>
            <a:r>
              <a:rPr lang="en-AU" sz="4000" b="1" dirty="0" smtClean="0"/>
              <a:t> </a:t>
            </a:r>
            <a:r>
              <a:rPr lang="en-AU" sz="4000" b="1" dirty="0" err="1" smtClean="0"/>
              <a:t>ligasaun</a:t>
            </a:r>
            <a:r>
              <a:rPr lang="en-AU" sz="4000" b="1" dirty="0" smtClean="0"/>
              <a:t> </a:t>
            </a:r>
            <a:r>
              <a:rPr lang="en-AU" sz="4000" b="1" dirty="0" err="1" smtClean="0"/>
              <a:t>ho</a:t>
            </a:r>
            <a:r>
              <a:rPr lang="en-AU" sz="4000" b="1" dirty="0" smtClean="0"/>
              <a:t> </a:t>
            </a:r>
            <a:r>
              <a:rPr lang="en-AU" sz="4000" b="1" dirty="0" err="1" smtClean="0"/>
              <a:t>ita</a:t>
            </a:r>
            <a:r>
              <a:rPr lang="en-AU" sz="4000" b="1" dirty="0" smtClean="0"/>
              <a:t> </a:t>
            </a:r>
            <a:r>
              <a:rPr lang="en-AU" sz="4000" b="1" dirty="0" err="1" smtClean="0"/>
              <a:t>nia</a:t>
            </a:r>
            <a:r>
              <a:rPr lang="en-AU" sz="4000" b="1" dirty="0" smtClean="0"/>
              <a:t> </a:t>
            </a:r>
            <a:r>
              <a:rPr lang="en-AU" sz="4000" b="1" dirty="0" err="1" smtClean="0"/>
              <a:t>valor</a:t>
            </a:r>
            <a:r>
              <a:rPr lang="en-AU" sz="4000" b="1" dirty="0" smtClean="0"/>
              <a:t> </a:t>
            </a:r>
            <a:r>
              <a:rPr lang="en-AU" sz="4000" b="1" dirty="0" err="1" smtClean="0"/>
              <a:t>sira</a:t>
            </a:r>
            <a:r>
              <a:rPr lang="en-AU" sz="4000" b="1" dirty="0" smtClean="0"/>
              <a:t> </a:t>
            </a:r>
            <a:endParaRPr lang="en-US" sz="4000" b="1" dirty="0" smtClean="0"/>
          </a:p>
          <a:p>
            <a:r>
              <a:rPr lang="en-AU" sz="4000" b="1" dirty="0" err="1" smtClean="0"/>
              <a:t>Iha</a:t>
            </a:r>
            <a:r>
              <a:rPr lang="en-AU" sz="4000" b="1" dirty="0" smtClean="0"/>
              <a:t> </a:t>
            </a:r>
            <a:r>
              <a:rPr lang="en-AU" sz="4000" b="1" dirty="0" err="1" smtClean="0"/>
              <a:t>mota</a:t>
            </a:r>
            <a:r>
              <a:rPr lang="en-AU" sz="4000" b="1" dirty="0" smtClean="0"/>
              <a:t> </a:t>
            </a:r>
            <a:r>
              <a:rPr lang="en-AU" sz="4000" b="1" dirty="0" err="1" smtClean="0"/>
              <a:t>ninin</a:t>
            </a:r>
            <a:r>
              <a:rPr lang="en-AU" sz="4000" b="1" dirty="0" smtClean="0"/>
              <a:t> </a:t>
            </a:r>
            <a:r>
              <a:rPr lang="en-AU" sz="4000" b="1" dirty="0" err="1" smtClean="0"/>
              <a:t>ita</a:t>
            </a:r>
            <a:r>
              <a:rPr lang="en-AU" sz="4000" b="1" dirty="0" smtClean="0"/>
              <a:t> </a:t>
            </a:r>
            <a:r>
              <a:rPr lang="en-AU" sz="4000" b="1" dirty="0" err="1" smtClean="0"/>
              <a:t>livre</a:t>
            </a:r>
            <a:r>
              <a:rPr lang="en-AU" sz="4000" b="1" dirty="0" smtClean="0"/>
              <a:t> </a:t>
            </a:r>
            <a:endParaRPr lang="en-US" sz="4000" b="1" dirty="0" smtClean="0"/>
          </a:p>
          <a:p>
            <a:r>
              <a:rPr lang="en-AU" sz="4000" b="1" dirty="0" err="1" smtClean="0"/>
              <a:t>Ita</a:t>
            </a:r>
            <a:r>
              <a:rPr lang="en-AU" sz="4000" b="1" dirty="0" smtClean="0"/>
              <a:t> la </a:t>
            </a:r>
            <a:r>
              <a:rPr lang="en-AU" sz="4000" b="1" dirty="0" err="1" smtClean="0"/>
              <a:t>belit</a:t>
            </a:r>
            <a:r>
              <a:rPr lang="en-AU" sz="4000" b="1" dirty="0" smtClean="0"/>
              <a:t> </a:t>
            </a:r>
            <a:r>
              <a:rPr lang="en-AU" sz="4000" b="1" dirty="0" err="1" smtClean="0"/>
              <a:t>ona</a:t>
            </a:r>
            <a:endParaRPr lang="en-US" sz="4000" b="1" dirty="0" smtClean="0"/>
          </a:p>
          <a:p>
            <a:r>
              <a:rPr lang="en-AU" sz="4000" b="1" dirty="0" err="1" smtClean="0"/>
              <a:t>Ita</a:t>
            </a:r>
            <a:r>
              <a:rPr lang="en-AU" sz="4000" b="1" dirty="0" smtClean="0"/>
              <a:t> </a:t>
            </a:r>
            <a:r>
              <a:rPr lang="en-AU" sz="4000" b="1" dirty="0" err="1" smtClean="0"/>
              <a:t>bele</a:t>
            </a:r>
            <a:r>
              <a:rPr lang="en-AU" sz="4000" b="1" dirty="0" smtClean="0"/>
              <a:t> </a:t>
            </a:r>
            <a:r>
              <a:rPr lang="en-AU" sz="4000" b="1" dirty="0" err="1" smtClean="0"/>
              <a:t>rona</a:t>
            </a:r>
            <a:r>
              <a:rPr lang="en-AU" sz="4000" b="1" dirty="0" smtClean="0"/>
              <a:t> </a:t>
            </a:r>
            <a:r>
              <a:rPr lang="en-AU" sz="4000" b="1" dirty="0" err="1" smtClean="0"/>
              <a:t>ema</a:t>
            </a:r>
            <a:r>
              <a:rPr lang="en-AU" sz="4000" b="1" dirty="0" smtClean="0"/>
              <a:t> </a:t>
            </a:r>
            <a:r>
              <a:rPr lang="en-AU" sz="4000" b="1" dirty="0" err="1" smtClean="0"/>
              <a:t>seluk</a:t>
            </a:r>
            <a:r>
              <a:rPr lang="en-AU" sz="4000" b="1" dirty="0" smtClean="0"/>
              <a:t> </a:t>
            </a:r>
            <a:r>
              <a:rPr lang="en-AU" sz="4000" b="1" dirty="0" err="1" smtClean="0"/>
              <a:t>nia</a:t>
            </a:r>
            <a:r>
              <a:rPr lang="en-AU" sz="4000" b="1" dirty="0" smtClean="0"/>
              <a:t> </a:t>
            </a:r>
            <a:r>
              <a:rPr lang="en-AU" sz="4000" b="1" dirty="0" err="1" smtClean="0"/>
              <a:t>visaun</a:t>
            </a:r>
            <a:endParaRPr lang="en-US" sz="4000" b="1" dirty="0" smtClean="0"/>
          </a:p>
          <a:p>
            <a:r>
              <a:rPr lang="en-AU" sz="4000" b="1" dirty="0" err="1" smtClean="0"/>
              <a:t>Hakat</a:t>
            </a:r>
            <a:r>
              <a:rPr lang="en-AU" sz="4000" b="1" dirty="0" smtClean="0"/>
              <a:t> </a:t>
            </a:r>
            <a:r>
              <a:rPr lang="en-AU" sz="4000" b="1" dirty="0" err="1" smtClean="0"/>
              <a:t>sai</a:t>
            </a:r>
            <a:r>
              <a:rPr lang="en-AU" sz="4000" b="1" dirty="0" smtClean="0"/>
              <a:t> </a:t>
            </a:r>
            <a:r>
              <a:rPr lang="en-AU" sz="4000" b="1" dirty="0" err="1" smtClean="0"/>
              <a:t>husi</a:t>
            </a:r>
            <a:r>
              <a:rPr lang="en-AU" sz="4000" b="1" dirty="0" smtClean="0"/>
              <a:t> </a:t>
            </a:r>
            <a:r>
              <a:rPr lang="en-AU" sz="4000" b="1" dirty="0" err="1" smtClean="0"/>
              <a:t>mota</a:t>
            </a:r>
            <a:r>
              <a:rPr lang="en-AU" sz="4000" b="1" dirty="0" smtClean="0"/>
              <a:t> </a:t>
            </a:r>
            <a:r>
              <a:rPr lang="en-AU" sz="4000" b="1" dirty="0" err="1" smtClean="0"/>
              <a:t>ita</a:t>
            </a:r>
            <a:r>
              <a:rPr lang="en-AU" sz="4000" b="1" dirty="0" smtClean="0"/>
              <a:t> </a:t>
            </a:r>
            <a:r>
              <a:rPr lang="en-AU" sz="4000" b="1" dirty="0" err="1" smtClean="0"/>
              <a:t>bele</a:t>
            </a:r>
            <a:r>
              <a:rPr lang="en-AU" sz="4000" b="1" dirty="0" smtClean="0"/>
              <a:t> hare </a:t>
            </a:r>
            <a:r>
              <a:rPr lang="en-AU" sz="4000" b="1" dirty="0" err="1" smtClean="0"/>
              <a:t>sitausaun</a:t>
            </a:r>
            <a:r>
              <a:rPr lang="en-AU" sz="4000" b="1" dirty="0" smtClean="0"/>
              <a:t> </a:t>
            </a:r>
            <a:r>
              <a:rPr lang="en-AU" sz="4000" b="1" dirty="0" err="1" smtClean="0"/>
              <a:t>hotu</a:t>
            </a:r>
            <a:endParaRPr lang="en-US" sz="4000" b="1" dirty="0" smtClean="0"/>
          </a:p>
          <a:p>
            <a:pPr marL="0" indent="0">
              <a:buNone/>
            </a:pPr>
            <a:r>
              <a:rPr lang="en-AU" sz="4000" b="1" dirty="0" smtClean="0"/>
              <a:t> </a:t>
            </a:r>
            <a:endParaRPr lang="en-US" sz="4000" b="1" dirty="0" smtClean="0"/>
          </a:p>
          <a:p>
            <a:pPr marL="0" lvl="0" indent="0">
              <a:buNone/>
            </a:pPr>
            <a:r>
              <a:rPr lang="en-AU" sz="4000" b="1" dirty="0" err="1" smtClean="0"/>
              <a:t>Asaun</a:t>
            </a:r>
            <a:r>
              <a:rPr lang="en-AU" sz="4000" b="1" dirty="0" smtClean="0"/>
              <a:t> </a:t>
            </a:r>
            <a:r>
              <a:rPr lang="en-AU" sz="4000" b="1" dirty="0" err="1" smtClean="0"/>
              <a:t>husi</a:t>
            </a:r>
            <a:r>
              <a:rPr lang="en-AU" sz="4000" b="1" dirty="0" smtClean="0"/>
              <a:t> </a:t>
            </a:r>
            <a:r>
              <a:rPr lang="en-AU" sz="4000" b="1" dirty="0" err="1" smtClean="0"/>
              <a:t>mota</a:t>
            </a:r>
            <a:r>
              <a:rPr lang="en-AU" sz="4000" b="1" dirty="0" smtClean="0"/>
              <a:t> </a:t>
            </a:r>
            <a:r>
              <a:rPr lang="en-AU" sz="4000" b="1" dirty="0" err="1" smtClean="0"/>
              <a:t>ninin</a:t>
            </a:r>
            <a:r>
              <a:rPr lang="en-AU" sz="4000" b="1" dirty="0" smtClean="0"/>
              <a:t> </a:t>
            </a:r>
            <a:r>
              <a:rPr lang="en-AU" sz="4000" b="1" dirty="0" err="1" smtClean="0"/>
              <a:t>ita</a:t>
            </a:r>
            <a:r>
              <a:rPr lang="en-AU" sz="4000" b="1" dirty="0" smtClean="0"/>
              <a:t> </a:t>
            </a:r>
            <a:r>
              <a:rPr lang="en-AU" sz="4000" b="1" dirty="0" err="1" smtClean="0"/>
              <a:t>bele</a:t>
            </a:r>
            <a:r>
              <a:rPr lang="en-AU" sz="4000" b="1" dirty="0" smtClean="0"/>
              <a:t> hare </a:t>
            </a:r>
            <a:r>
              <a:rPr lang="en-AU" sz="4000" b="1" dirty="0" err="1" smtClean="0"/>
              <a:t>klaro</a:t>
            </a:r>
            <a:r>
              <a:rPr lang="en-AU" sz="4000" b="1" dirty="0" smtClean="0"/>
              <a:t> </a:t>
            </a:r>
            <a:r>
              <a:rPr lang="en-AU" sz="4000" b="1" dirty="0" err="1" smtClean="0"/>
              <a:t>liu</a:t>
            </a:r>
            <a:r>
              <a:rPr lang="en-AU" sz="4000" b="1" dirty="0" smtClean="0"/>
              <a:t> no </a:t>
            </a:r>
            <a:r>
              <a:rPr lang="en-AU" sz="4000" b="1" dirty="0" err="1" smtClean="0"/>
              <a:t>ita</a:t>
            </a:r>
            <a:r>
              <a:rPr lang="en-AU" sz="4000" b="1" dirty="0" smtClean="0"/>
              <a:t> </a:t>
            </a:r>
            <a:r>
              <a:rPr lang="en-AU" sz="4000" b="1" dirty="0" err="1" smtClean="0"/>
              <a:t>bele</a:t>
            </a:r>
            <a:r>
              <a:rPr lang="en-AU" sz="4000" b="1" dirty="0" smtClean="0"/>
              <a:t> </a:t>
            </a:r>
            <a:r>
              <a:rPr lang="en-AU" sz="4000" b="1" dirty="0" err="1" smtClean="0"/>
              <a:t>hanoin</a:t>
            </a:r>
            <a:r>
              <a:rPr lang="en-AU" sz="4000" b="1" dirty="0" smtClean="0"/>
              <a:t> </a:t>
            </a:r>
            <a:r>
              <a:rPr lang="en-AU" sz="4000" b="1" dirty="0" err="1" smtClean="0"/>
              <a:t>ita</a:t>
            </a:r>
            <a:r>
              <a:rPr lang="en-AU" sz="4000" b="1" dirty="0" smtClean="0"/>
              <a:t> </a:t>
            </a:r>
            <a:r>
              <a:rPr lang="en-AU" sz="4000" b="1" dirty="0" err="1" smtClean="0"/>
              <a:t>nia</a:t>
            </a:r>
            <a:r>
              <a:rPr lang="en-AU" sz="4000" b="1" dirty="0" smtClean="0"/>
              <a:t> </a:t>
            </a:r>
            <a:r>
              <a:rPr lang="en-AU" sz="4000" b="1" dirty="0" err="1" smtClean="0"/>
              <a:t>valor</a:t>
            </a:r>
            <a:r>
              <a:rPr lang="en-AU" sz="4000" b="1" dirty="0" smtClean="0"/>
              <a:t>.</a:t>
            </a:r>
            <a:endParaRPr lang="en-US" sz="4000" b="1" dirty="0" smtClean="0"/>
          </a:p>
          <a:p>
            <a:pPr lvl="0"/>
            <a:r>
              <a:rPr lang="en-AU" sz="4000" b="1" dirty="0" smtClean="0"/>
              <a:t>Ida </a:t>
            </a:r>
            <a:r>
              <a:rPr lang="en-AU" sz="4000" b="1" dirty="0" err="1" smtClean="0"/>
              <a:t>neé</a:t>
            </a:r>
            <a:r>
              <a:rPr lang="en-AU" sz="4000" b="1" dirty="0" smtClean="0"/>
              <a:t> </a:t>
            </a:r>
            <a:r>
              <a:rPr lang="en-AU" sz="4000" b="1" dirty="0" err="1" smtClean="0"/>
              <a:t>fo</a:t>
            </a:r>
            <a:r>
              <a:rPr lang="en-AU" sz="4000" b="1" dirty="0" smtClean="0"/>
              <a:t> </a:t>
            </a:r>
            <a:r>
              <a:rPr lang="en-AU" sz="4000" b="1" dirty="0" err="1" smtClean="0"/>
              <a:t>ita</a:t>
            </a:r>
            <a:r>
              <a:rPr lang="en-AU" sz="4000" b="1" dirty="0" smtClean="0"/>
              <a:t> </a:t>
            </a:r>
            <a:r>
              <a:rPr lang="en-AU" sz="4000" b="1" dirty="0" err="1" smtClean="0"/>
              <a:t>hodi</a:t>
            </a:r>
            <a:r>
              <a:rPr lang="en-AU" sz="4000" b="1" dirty="0" smtClean="0"/>
              <a:t> </a:t>
            </a:r>
            <a:r>
              <a:rPr lang="en-AU" sz="4000" b="1" dirty="0" err="1" smtClean="0"/>
              <a:t>bele</a:t>
            </a:r>
            <a:r>
              <a:rPr lang="en-AU" sz="4000" b="1" dirty="0" smtClean="0"/>
              <a:t> </a:t>
            </a:r>
            <a:r>
              <a:rPr lang="en-AU" sz="4000" b="1" dirty="0" err="1" smtClean="0"/>
              <a:t>hakat</a:t>
            </a:r>
            <a:r>
              <a:rPr lang="en-AU" sz="4000" b="1" dirty="0" smtClean="0"/>
              <a:t> </a:t>
            </a:r>
            <a:r>
              <a:rPr lang="en-AU" sz="4000" b="1" dirty="0" err="1" smtClean="0"/>
              <a:t>sai</a:t>
            </a:r>
            <a:r>
              <a:rPr lang="en-AU" sz="4000" b="1" dirty="0" smtClean="0"/>
              <a:t> </a:t>
            </a:r>
            <a:r>
              <a:rPr lang="en-AU" sz="4000" b="1" dirty="0" err="1" smtClean="0"/>
              <a:t>husi</a:t>
            </a:r>
            <a:r>
              <a:rPr lang="en-AU" sz="4000" b="1" dirty="0" smtClean="0"/>
              <a:t> </a:t>
            </a:r>
            <a:r>
              <a:rPr lang="en-AU" sz="4000" b="1" dirty="0" err="1" smtClean="0"/>
              <a:t>konfliktu</a:t>
            </a:r>
            <a:r>
              <a:rPr lang="en-AU" sz="4000" b="1" dirty="0" smtClean="0"/>
              <a:t> no resolve </a:t>
            </a:r>
            <a:r>
              <a:rPr lang="en-AU" sz="4000" b="1" dirty="0" err="1" smtClean="0"/>
              <a:t>konfliktu</a:t>
            </a:r>
            <a:r>
              <a:rPr lang="en-AU" sz="4000" b="1" dirty="0" smtClean="0"/>
              <a:t> </a:t>
            </a:r>
            <a:r>
              <a:rPr lang="en-AU" sz="4000" b="1" dirty="0" err="1" smtClean="0"/>
              <a:t>ho</a:t>
            </a:r>
            <a:r>
              <a:rPr lang="en-AU" sz="4000" b="1" dirty="0" smtClean="0"/>
              <a:t> dame </a:t>
            </a:r>
          </a:p>
          <a:p>
            <a:pPr lvl="0"/>
            <a:endParaRPr lang="en-AU" sz="2600" dirty="0"/>
          </a:p>
          <a:p>
            <a:pPr marL="0" lvl="0" indent="0">
              <a:buNone/>
            </a:pPr>
            <a:r>
              <a:rPr lang="en-AU" sz="2900" dirty="0" smtClean="0"/>
              <a:t>On </a:t>
            </a:r>
            <a:r>
              <a:rPr lang="en-AU" sz="2900" dirty="0"/>
              <a:t>the river bank is connected to our </a:t>
            </a:r>
            <a:r>
              <a:rPr lang="en-AU" sz="2900" dirty="0" smtClean="0"/>
              <a:t>values</a:t>
            </a:r>
            <a:endParaRPr lang="en-AU" sz="2900" dirty="0"/>
          </a:p>
          <a:p>
            <a:r>
              <a:rPr lang="en-AU" sz="2900" dirty="0"/>
              <a:t>On the river bank you are free </a:t>
            </a:r>
          </a:p>
          <a:p>
            <a:r>
              <a:rPr lang="en-AU" sz="2900" dirty="0"/>
              <a:t>You are not stuck </a:t>
            </a:r>
          </a:p>
          <a:p>
            <a:r>
              <a:rPr lang="en-AU" sz="2900" dirty="0"/>
              <a:t>You can hear the other persons point of view. </a:t>
            </a:r>
          </a:p>
          <a:p>
            <a:r>
              <a:rPr lang="en-AU" sz="2900" dirty="0"/>
              <a:t>Stepping out of the river you can see the whole situation.</a:t>
            </a:r>
          </a:p>
          <a:p>
            <a:pPr marL="0" lvl="0" indent="0">
              <a:buNone/>
            </a:pPr>
            <a:endParaRPr lang="en-AU" sz="2900" dirty="0"/>
          </a:p>
          <a:p>
            <a:pPr marL="0" lvl="0" indent="0">
              <a:buNone/>
            </a:pPr>
            <a:r>
              <a:rPr lang="en-AU" sz="2900" dirty="0" smtClean="0"/>
              <a:t>Acting </a:t>
            </a:r>
            <a:r>
              <a:rPr lang="en-AU" sz="2900" dirty="0"/>
              <a:t>from the river bank - we can see more clearly and so we can remember our values</a:t>
            </a:r>
            <a:r>
              <a:rPr lang="en-AU" sz="2900" dirty="0" smtClean="0"/>
              <a:t>.</a:t>
            </a:r>
            <a:endParaRPr lang="en-AU" sz="2900" dirty="0"/>
          </a:p>
          <a:p>
            <a:r>
              <a:rPr lang="en-AU" sz="2900" dirty="0"/>
              <a:t>This allows us to step out of conflict and resolve conflict peacefully </a:t>
            </a:r>
          </a:p>
          <a:p>
            <a:endParaRPr lang="en-US" sz="2800" dirty="0"/>
          </a:p>
        </p:txBody>
      </p:sp>
      <p:sp>
        <p:nvSpPr>
          <p:cNvPr id="2" name="Slide Number Placeholder 1"/>
          <p:cNvSpPr>
            <a:spLocks noGrp="1"/>
          </p:cNvSpPr>
          <p:nvPr>
            <p:ph type="sldNum" sz="quarter" idx="12"/>
          </p:nvPr>
        </p:nvSpPr>
        <p:spPr/>
        <p:txBody>
          <a:bodyPr/>
          <a:lstStyle/>
          <a:p>
            <a:fld id="{976F3D4D-8DAE-3240-85D7-0FD19224FC84}" type="slidenum">
              <a:rPr lang="en-US" smtClean="0"/>
              <a:t>11</a:t>
            </a:fld>
            <a:endParaRPr lang="en-US"/>
          </a:p>
        </p:txBody>
      </p:sp>
    </p:spTree>
    <p:extLst>
      <p:ext uri="{BB962C8B-B14F-4D97-AF65-F5344CB8AC3E}">
        <p14:creationId xmlns:p14="http://schemas.microsoft.com/office/powerpoint/2010/main" val="62692163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6483" y="517992"/>
            <a:ext cx="8229600" cy="5673770"/>
          </a:xfrm>
        </p:spPr>
        <p:txBody>
          <a:bodyPr>
            <a:normAutofit/>
          </a:bodyPr>
          <a:lstStyle/>
          <a:p>
            <a:pPr marL="0" indent="0">
              <a:buNone/>
            </a:pPr>
            <a:r>
              <a:rPr lang="en-AU" b="1" dirty="0" err="1" smtClean="0"/>
              <a:t>Pergunta</a:t>
            </a:r>
            <a:r>
              <a:rPr lang="en-AU" b="1" dirty="0" smtClean="0"/>
              <a:t>:</a:t>
            </a:r>
            <a:r>
              <a:rPr lang="en-AU" dirty="0" smtClean="0"/>
              <a:t> </a:t>
            </a:r>
            <a:endParaRPr lang="en-US" dirty="0" smtClean="0"/>
          </a:p>
          <a:p>
            <a:r>
              <a:rPr lang="en-AU" dirty="0" err="1" smtClean="0"/>
              <a:t>Oinsa</a:t>
            </a:r>
            <a:r>
              <a:rPr lang="en-AU" dirty="0" smtClean="0"/>
              <a:t> </a:t>
            </a:r>
            <a:r>
              <a:rPr lang="en-AU" dirty="0" err="1" smtClean="0"/>
              <a:t>ita</a:t>
            </a:r>
            <a:r>
              <a:rPr lang="en-AU" dirty="0" smtClean="0"/>
              <a:t> </a:t>
            </a:r>
            <a:r>
              <a:rPr lang="en-AU" dirty="0" err="1" smtClean="0"/>
              <a:t>foti</a:t>
            </a:r>
            <a:r>
              <a:rPr lang="en-AU" dirty="0" smtClean="0"/>
              <a:t> </a:t>
            </a:r>
            <a:r>
              <a:rPr lang="en-AU" dirty="0" err="1" smtClean="0"/>
              <a:t>asaun</a:t>
            </a:r>
            <a:r>
              <a:rPr lang="en-AU" dirty="0" smtClean="0"/>
              <a:t> dame?</a:t>
            </a:r>
            <a:endParaRPr lang="en-US" dirty="0" smtClean="0"/>
          </a:p>
          <a:p>
            <a:r>
              <a:rPr lang="en-AU" dirty="0" err="1" smtClean="0"/>
              <a:t>Oinsa</a:t>
            </a:r>
            <a:r>
              <a:rPr lang="en-AU" dirty="0" smtClean="0"/>
              <a:t> </a:t>
            </a:r>
            <a:r>
              <a:rPr lang="en-AU" dirty="0" err="1" smtClean="0"/>
              <a:t>ita</a:t>
            </a:r>
            <a:r>
              <a:rPr lang="en-AU" dirty="0" smtClean="0"/>
              <a:t> </a:t>
            </a:r>
            <a:r>
              <a:rPr lang="en-AU" dirty="0" err="1" smtClean="0"/>
              <a:t>hakat</a:t>
            </a:r>
            <a:r>
              <a:rPr lang="en-AU" dirty="0" smtClean="0"/>
              <a:t> </a:t>
            </a:r>
            <a:r>
              <a:rPr lang="en-AU" dirty="0" err="1" smtClean="0"/>
              <a:t>sai</a:t>
            </a:r>
            <a:r>
              <a:rPr lang="en-AU" dirty="0" smtClean="0"/>
              <a:t> </a:t>
            </a:r>
            <a:r>
              <a:rPr lang="en-AU" dirty="0" err="1" smtClean="0"/>
              <a:t>husi</a:t>
            </a:r>
            <a:r>
              <a:rPr lang="en-AU" dirty="0" smtClean="0"/>
              <a:t> </a:t>
            </a:r>
            <a:r>
              <a:rPr lang="en-AU" dirty="0" err="1" smtClean="0"/>
              <a:t>mota</a:t>
            </a:r>
            <a:r>
              <a:rPr lang="en-AU" dirty="0" smtClean="0"/>
              <a:t> </a:t>
            </a:r>
            <a:r>
              <a:rPr lang="en-AU" dirty="0" err="1" smtClean="0"/>
              <a:t>laran</a:t>
            </a:r>
            <a:r>
              <a:rPr lang="en-AU" dirty="0" smtClean="0"/>
              <a:t>?</a:t>
            </a:r>
            <a:endParaRPr lang="en-US" dirty="0" smtClean="0"/>
          </a:p>
          <a:p>
            <a:r>
              <a:rPr lang="en-AU" dirty="0" smtClean="0"/>
              <a:t>No </a:t>
            </a:r>
            <a:r>
              <a:rPr lang="en-AU" dirty="0" err="1" smtClean="0"/>
              <a:t>asaun</a:t>
            </a:r>
            <a:r>
              <a:rPr lang="en-AU" dirty="0" smtClean="0"/>
              <a:t> </a:t>
            </a:r>
            <a:r>
              <a:rPr lang="en-AU" dirty="0" err="1" smtClean="0"/>
              <a:t>husi</a:t>
            </a:r>
            <a:r>
              <a:rPr lang="en-AU" dirty="0" smtClean="0"/>
              <a:t> </a:t>
            </a:r>
            <a:r>
              <a:rPr lang="en-AU" dirty="0" err="1" smtClean="0"/>
              <a:t>ita</a:t>
            </a:r>
            <a:r>
              <a:rPr lang="en-AU" dirty="0" smtClean="0"/>
              <a:t> </a:t>
            </a:r>
            <a:r>
              <a:rPr lang="en-AU" dirty="0" err="1" smtClean="0"/>
              <a:t>nia</a:t>
            </a:r>
            <a:r>
              <a:rPr lang="en-AU" dirty="0" smtClean="0"/>
              <a:t> </a:t>
            </a:r>
            <a:r>
              <a:rPr lang="en-AU" dirty="0" err="1" smtClean="0"/>
              <a:t>valor</a:t>
            </a:r>
            <a:r>
              <a:rPr lang="en-AU" dirty="0" smtClean="0"/>
              <a:t>?</a:t>
            </a:r>
          </a:p>
          <a:p>
            <a:endParaRPr lang="en-AU" dirty="0" smtClean="0"/>
          </a:p>
          <a:p>
            <a:endParaRPr lang="en-AU" dirty="0"/>
          </a:p>
          <a:p>
            <a:r>
              <a:rPr lang="en-AU" sz="2000" b="1" dirty="0"/>
              <a:t>Question:</a:t>
            </a:r>
            <a:r>
              <a:rPr lang="en-AU" sz="2000" dirty="0"/>
              <a:t> </a:t>
            </a:r>
          </a:p>
          <a:p>
            <a:r>
              <a:rPr lang="en-AU" sz="2000" dirty="0"/>
              <a:t>How do we act peacefully?</a:t>
            </a:r>
          </a:p>
          <a:p>
            <a:r>
              <a:rPr lang="en-AU" sz="2000" dirty="0"/>
              <a:t>How do we get out of the river</a:t>
            </a:r>
          </a:p>
          <a:p>
            <a:r>
              <a:rPr lang="en-AU" sz="2000" dirty="0"/>
              <a:t>And act from our values?</a:t>
            </a:r>
          </a:p>
          <a:p>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12</a:t>
            </a:fld>
            <a:endParaRPr lang="en-US"/>
          </a:p>
        </p:txBody>
      </p:sp>
    </p:spTree>
    <p:extLst>
      <p:ext uri="{BB962C8B-B14F-4D97-AF65-F5344CB8AC3E}">
        <p14:creationId xmlns:p14="http://schemas.microsoft.com/office/powerpoint/2010/main" val="331908235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43389"/>
            <a:ext cx="8229600" cy="3966927"/>
          </a:xfrm>
        </p:spPr>
        <p:txBody>
          <a:bodyPr>
            <a:normAutofit/>
          </a:bodyPr>
          <a:lstStyle/>
          <a:p>
            <a:r>
              <a:rPr lang="en-AU" b="1" dirty="0" smtClean="0"/>
              <a:t>John </a:t>
            </a:r>
            <a:r>
              <a:rPr lang="en-AU" b="1" dirty="0" err="1" smtClean="0"/>
              <a:t>sei</a:t>
            </a:r>
            <a:r>
              <a:rPr lang="en-AU" b="1" dirty="0" smtClean="0"/>
              <a:t> </a:t>
            </a:r>
            <a:r>
              <a:rPr lang="en-AU" b="1" dirty="0" err="1" smtClean="0"/>
              <a:t>hanorin</a:t>
            </a:r>
            <a:r>
              <a:rPr lang="en-AU" b="1" dirty="0" smtClean="0"/>
              <a:t> </a:t>
            </a:r>
            <a:r>
              <a:rPr lang="en-AU" b="1" dirty="0" err="1" smtClean="0"/>
              <a:t>ita</a:t>
            </a:r>
            <a:r>
              <a:rPr lang="en-AU" b="1" dirty="0" smtClean="0"/>
              <a:t> </a:t>
            </a:r>
            <a:r>
              <a:rPr lang="en-AU" b="1" dirty="0" err="1" smtClean="0"/>
              <a:t>excersisu</a:t>
            </a:r>
            <a:r>
              <a:rPr lang="en-AU" b="1" dirty="0" smtClean="0"/>
              <a:t> </a:t>
            </a:r>
            <a:r>
              <a:rPr lang="en-AU" b="1" dirty="0" err="1" smtClean="0"/>
              <a:t>hanoin</a:t>
            </a:r>
            <a:r>
              <a:rPr lang="en-AU" b="1" dirty="0" smtClean="0"/>
              <a:t> principal </a:t>
            </a:r>
            <a:r>
              <a:rPr lang="en-AU" b="1" dirty="0" err="1" smtClean="0"/>
              <a:t>sira</a:t>
            </a:r>
            <a:r>
              <a:rPr lang="en-AU" b="1" dirty="0" smtClean="0"/>
              <a:t/>
            </a:r>
            <a:br>
              <a:rPr lang="en-AU" b="1" dirty="0" smtClean="0"/>
            </a:br>
            <a:r>
              <a:rPr lang="en-AU" b="1" dirty="0" smtClean="0"/>
              <a:t/>
            </a:r>
            <a:br>
              <a:rPr lang="en-AU" b="1" dirty="0" smtClean="0"/>
            </a:br>
            <a:r>
              <a:rPr lang="en-AU" sz="2200" b="1" dirty="0" smtClean="0"/>
              <a:t/>
            </a:r>
            <a:br>
              <a:rPr lang="en-AU" sz="2200" b="1" dirty="0" smtClean="0"/>
            </a:br>
            <a:r>
              <a:rPr lang="en-AU" sz="2200" b="1" dirty="0" smtClean="0"/>
              <a:t>John will teach a mindfulness exercise</a:t>
            </a:r>
            <a:r>
              <a:rPr lang="en-AU" sz="2200" dirty="0" smtClean="0"/>
              <a:t/>
            </a:r>
            <a:br>
              <a:rPr lang="en-AU" sz="2200" dirty="0" smtClean="0"/>
            </a:br>
            <a:endParaRPr lang="en-US" sz="2200" dirty="0"/>
          </a:p>
        </p:txBody>
      </p:sp>
      <p:sp>
        <p:nvSpPr>
          <p:cNvPr id="3" name="Slide Number Placeholder 2"/>
          <p:cNvSpPr>
            <a:spLocks noGrp="1"/>
          </p:cNvSpPr>
          <p:nvPr>
            <p:ph type="sldNum" sz="quarter" idx="12"/>
          </p:nvPr>
        </p:nvSpPr>
        <p:spPr/>
        <p:txBody>
          <a:bodyPr/>
          <a:lstStyle/>
          <a:p>
            <a:fld id="{976F3D4D-8DAE-3240-85D7-0FD19224FC84}" type="slidenum">
              <a:rPr lang="en-US" smtClean="0"/>
              <a:t>13</a:t>
            </a:fld>
            <a:endParaRPr lang="en-US"/>
          </a:p>
        </p:txBody>
      </p:sp>
    </p:spTree>
    <p:extLst>
      <p:ext uri="{BB962C8B-B14F-4D97-AF65-F5344CB8AC3E}">
        <p14:creationId xmlns:p14="http://schemas.microsoft.com/office/powerpoint/2010/main" val="106235125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AU" b="1" dirty="0"/>
              <a:t>PERGUNTA</a:t>
            </a:r>
            <a:endParaRPr lang="en-US" dirty="0"/>
          </a:p>
          <a:p>
            <a:r>
              <a:rPr lang="en-AU" b="1" dirty="0" err="1"/>
              <a:t>Oinsa</a:t>
            </a:r>
            <a:r>
              <a:rPr lang="en-AU" b="1" dirty="0"/>
              <a:t> </a:t>
            </a:r>
            <a:r>
              <a:rPr lang="en-AU" b="1" dirty="0" err="1"/>
              <a:t>ita</a:t>
            </a:r>
            <a:r>
              <a:rPr lang="en-AU" b="1" dirty="0"/>
              <a:t> </a:t>
            </a:r>
            <a:r>
              <a:rPr lang="en-AU" b="1" dirty="0" err="1"/>
              <a:t>hetan</a:t>
            </a:r>
            <a:r>
              <a:rPr lang="en-AU" b="1" dirty="0"/>
              <a:t> </a:t>
            </a:r>
            <a:r>
              <a:rPr lang="en-AU" b="1" dirty="0" err="1"/>
              <a:t>excersisu</a:t>
            </a:r>
            <a:r>
              <a:rPr lang="en-AU" b="1" dirty="0"/>
              <a:t> </a:t>
            </a:r>
            <a:r>
              <a:rPr lang="en-AU" b="1" dirty="0" err="1"/>
              <a:t>neé</a:t>
            </a:r>
            <a:r>
              <a:rPr lang="en-AU" b="1" dirty="0"/>
              <a:t>?  PERGUNTA RUMA TAN</a:t>
            </a:r>
            <a:r>
              <a:rPr lang="en-AU" b="1" dirty="0" smtClean="0"/>
              <a:t>?</a:t>
            </a:r>
            <a:r>
              <a:rPr lang="en-AU" b="1" dirty="0"/>
              <a:t> </a:t>
            </a:r>
            <a:endParaRPr lang="en-AU" b="1" dirty="0" smtClean="0"/>
          </a:p>
          <a:p>
            <a:endParaRPr lang="en-AU" b="1" dirty="0"/>
          </a:p>
          <a:p>
            <a:r>
              <a:rPr lang="en-AU" sz="2400" b="1" dirty="0" smtClean="0"/>
              <a:t>How </a:t>
            </a:r>
            <a:r>
              <a:rPr lang="en-AU" sz="2400" b="1" dirty="0"/>
              <a:t>did you find that exercise? ANY QUESTIONS?</a:t>
            </a:r>
            <a:endParaRPr lang="en-AU" sz="2400" dirty="0"/>
          </a:p>
          <a:p>
            <a:pPr marL="0" indent="0">
              <a:buNone/>
            </a:pPr>
            <a:endParaRPr lang="en-AU" dirty="0"/>
          </a:p>
          <a:p>
            <a:endParaRPr lang="en-AU" b="1" dirty="0" smtClean="0"/>
          </a:p>
          <a:p>
            <a:endParaRPr lang="en-AU" b="1" dirty="0"/>
          </a:p>
          <a:p>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14</a:t>
            </a:fld>
            <a:endParaRPr lang="en-US"/>
          </a:p>
        </p:txBody>
      </p:sp>
    </p:spTree>
    <p:extLst>
      <p:ext uri="{BB962C8B-B14F-4D97-AF65-F5344CB8AC3E}">
        <p14:creationId xmlns:p14="http://schemas.microsoft.com/office/powerpoint/2010/main" val="2851798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96908"/>
            <a:ext cx="8229600" cy="5817534"/>
          </a:xfrm>
        </p:spPr>
        <p:txBody>
          <a:bodyPr>
            <a:normAutofit lnSpcReduction="10000"/>
          </a:bodyPr>
          <a:lstStyle/>
          <a:p>
            <a:pPr marL="0" indent="0">
              <a:buNone/>
            </a:pPr>
            <a:r>
              <a:rPr lang="en-AU" b="1" dirty="0" err="1" smtClean="0"/>
              <a:t>Isplikasaun</a:t>
            </a:r>
            <a:r>
              <a:rPr lang="en-AU" b="1" dirty="0" smtClean="0"/>
              <a:t> </a:t>
            </a:r>
            <a:r>
              <a:rPr lang="en-AU" b="1" dirty="0" err="1" smtClean="0"/>
              <a:t>ba</a:t>
            </a:r>
            <a:r>
              <a:rPr lang="en-AU" b="1" dirty="0" smtClean="0"/>
              <a:t> </a:t>
            </a:r>
            <a:r>
              <a:rPr lang="en-AU" b="1" dirty="0" err="1" smtClean="0"/>
              <a:t>exercisu</a:t>
            </a:r>
            <a:r>
              <a:rPr lang="en-AU" b="1" dirty="0" smtClean="0"/>
              <a:t> </a:t>
            </a:r>
            <a:r>
              <a:rPr lang="en-AU" b="1" dirty="0" err="1" smtClean="0"/>
              <a:t>grupo</a:t>
            </a:r>
            <a:r>
              <a:rPr lang="en-AU" b="1" dirty="0" smtClean="0"/>
              <a:t> </a:t>
            </a:r>
            <a:r>
              <a:rPr lang="en-AU" b="1" dirty="0" err="1" smtClean="0"/>
              <a:t>kiík</a:t>
            </a:r>
            <a:r>
              <a:rPr lang="en-AU" b="1" dirty="0" smtClean="0"/>
              <a:t> </a:t>
            </a:r>
            <a:endParaRPr lang="en-US" dirty="0" smtClean="0"/>
          </a:p>
          <a:p>
            <a:r>
              <a:rPr lang="en-AU" dirty="0" err="1" smtClean="0"/>
              <a:t>Hanoin</a:t>
            </a:r>
            <a:r>
              <a:rPr lang="en-AU" dirty="0" smtClean="0"/>
              <a:t> </a:t>
            </a:r>
            <a:r>
              <a:rPr lang="en-AU" dirty="0" err="1" smtClean="0"/>
              <a:t>ezemplu</a:t>
            </a:r>
            <a:r>
              <a:rPr lang="en-AU" dirty="0" smtClean="0"/>
              <a:t> </a:t>
            </a:r>
            <a:r>
              <a:rPr lang="en-AU" dirty="0" err="1" smtClean="0"/>
              <a:t>konfliktu</a:t>
            </a:r>
            <a:r>
              <a:rPr lang="en-AU" dirty="0" smtClean="0"/>
              <a:t> </a:t>
            </a:r>
            <a:r>
              <a:rPr lang="en-AU" dirty="0" err="1" smtClean="0"/>
              <a:t>ruma</a:t>
            </a:r>
            <a:r>
              <a:rPr lang="en-AU" dirty="0" smtClean="0"/>
              <a:t> </a:t>
            </a:r>
            <a:r>
              <a:rPr lang="en-AU" dirty="0" err="1" smtClean="0"/>
              <a:t>nebe</a:t>
            </a:r>
            <a:r>
              <a:rPr lang="en-AU" dirty="0" smtClean="0"/>
              <a:t> </a:t>
            </a:r>
            <a:r>
              <a:rPr lang="en-AU" dirty="0" err="1" smtClean="0"/>
              <a:t>ita</a:t>
            </a:r>
            <a:r>
              <a:rPr lang="en-AU" dirty="0" smtClean="0"/>
              <a:t> </a:t>
            </a:r>
            <a:r>
              <a:rPr lang="en-AU" dirty="0" err="1" smtClean="0"/>
              <a:t>iha</a:t>
            </a:r>
            <a:r>
              <a:rPr lang="en-AU" dirty="0" smtClean="0"/>
              <a:t> </a:t>
            </a:r>
            <a:r>
              <a:rPr lang="en-AU" dirty="0" err="1" smtClean="0"/>
              <a:t>ona</a:t>
            </a:r>
            <a:r>
              <a:rPr lang="en-AU" dirty="0" smtClean="0"/>
              <a:t> no </a:t>
            </a:r>
            <a:r>
              <a:rPr lang="en-AU" dirty="0" err="1" smtClean="0"/>
              <a:t>ita</a:t>
            </a:r>
            <a:r>
              <a:rPr lang="en-AU" dirty="0" smtClean="0"/>
              <a:t> </a:t>
            </a:r>
            <a:r>
              <a:rPr lang="en-AU" dirty="0" err="1" smtClean="0"/>
              <a:t>bele</a:t>
            </a:r>
            <a:r>
              <a:rPr lang="en-AU" dirty="0" smtClean="0"/>
              <a:t> resolve/</a:t>
            </a:r>
            <a:r>
              <a:rPr lang="en-AU" dirty="0" err="1" smtClean="0"/>
              <a:t>hakat</a:t>
            </a:r>
            <a:r>
              <a:rPr lang="en-AU" dirty="0" smtClean="0"/>
              <a:t> </a:t>
            </a:r>
            <a:r>
              <a:rPr lang="en-AU" dirty="0" err="1" smtClean="0"/>
              <a:t>sai</a:t>
            </a:r>
            <a:r>
              <a:rPr lang="en-AU" dirty="0" smtClean="0"/>
              <a:t> </a:t>
            </a:r>
            <a:r>
              <a:rPr lang="en-AU" dirty="0" err="1" smtClean="0"/>
              <a:t>husi</a:t>
            </a:r>
            <a:r>
              <a:rPr lang="en-AU" dirty="0" smtClean="0"/>
              <a:t> </a:t>
            </a:r>
            <a:r>
              <a:rPr lang="en-AU" dirty="0" err="1" smtClean="0"/>
              <a:t>konfliktu</a:t>
            </a:r>
            <a:r>
              <a:rPr lang="en-AU" dirty="0" smtClean="0"/>
              <a:t> “</a:t>
            </a:r>
            <a:r>
              <a:rPr lang="en-AU" dirty="0" err="1" smtClean="0"/>
              <a:t>mota”no</a:t>
            </a:r>
            <a:r>
              <a:rPr lang="en-AU" dirty="0" smtClean="0"/>
              <a:t> sae </a:t>
            </a:r>
            <a:r>
              <a:rPr lang="en-AU" dirty="0" err="1" smtClean="0"/>
              <a:t>ba</a:t>
            </a:r>
            <a:r>
              <a:rPr lang="en-AU" dirty="0" smtClean="0"/>
              <a:t> </a:t>
            </a:r>
            <a:r>
              <a:rPr lang="en-AU" dirty="0" err="1" smtClean="0"/>
              <a:t>mota</a:t>
            </a:r>
            <a:r>
              <a:rPr lang="en-AU" dirty="0" smtClean="0"/>
              <a:t> </a:t>
            </a:r>
            <a:r>
              <a:rPr lang="en-AU" dirty="0" err="1" smtClean="0"/>
              <a:t>ninin</a:t>
            </a:r>
            <a:r>
              <a:rPr lang="en-AU" dirty="0" smtClean="0"/>
              <a:t> no </a:t>
            </a:r>
            <a:r>
              <a:rPr lang="en-AU" dirty="0" err="1" smtClean="0"/>
              <a:t>kontaktu</a:t>
            </a:r>
            <a:r>
              <a:rPr lang="en-AU" dirty="0" smtClean="0"/>
              <a:t> </a:t>
            </a:r>
            <a:r>
              <a:rPr lang="en-AU" dirty="0" err="1" smtClean="0"/>
              <a:t>ho</a:t>
            </a:r>
            <a:r>
              <a:rPr lang="en-AU" dirty="0" smtClean="0"/>
              <a:t> </a:t>
            </a:r>
            <a:r>
              <a:rPr lang="en-AU" dirty="0" err="1" smtClean="0"/>
              <a:t>konfliktu</a:t>
            </a:r>
            <a:r>
              <a:rPr lang="en-AU" dirty="0" smtClean="0"/>
              <a:t> </a:t>
            </a:r>
            <a:r>
              <a:rPr lang="en-AU" dirty="0" err="1" smtClean="0"/>
              <a:t>husi</a:t>
            </a:r>
            <a:r>
              <a:rPr lang="en-AU" dirty="0" smtClean="0"/>
              <a:t> </a:t>
            </a:r>
            <a:r>
              <a:rPr lang="en-AU" dirty="0" err="1" smtClean="0"/>
              <a:t>imi</a:t>
            </a:r>
            <a:r>
              <a:rPr lang="en-AU" dirty="0" smtClean="0"/>
              <a:t> </a:t>
            </a:r>
            <a:r>
              <a:rPr lang="en-AU" dirty="0" err="1" smtClean="0"/>
              <a:t>nia</a:t>
            </a:r>
            <a:r>
              <a:rPr lang="en-AU" dirty="0" smtClean="0"/>
              <a:t> </a:t>
            </a:r>
            <a:r>
              <a:rPr lang="en-AU" dirty="0" err="1" smtClean="0"/>
              <a:t>valor</a:t>
            </a:r>
            <a:r>
              <a:rPr lang="en-AU" dirty="0" smtClean="0"/>
              <a:t> </a:t>
            </a:r>
          </a:p>
          <a:p>
            <a:r>
              <a:rPr lang="en-AU" dirty="0" err="1" smtClean="0"/>
              <a:t>Fahe</a:t>
            </a:r>
            <a:r>
              <a:rPr lang="en-AU" dirty="0" smtClean="0"/>
              <a:t> </a:t>
            </a:r>
            <a:r>
              <a:rPr lang="en-AU" dirty="0" err="1" smtClean="0"/>
              <a:t>ba</a:t>
            </a:r>
            <a:r>
              <a:rPr lang="en-AU" dirty="0" smtClean="0"/>
              <a:t> </a:t>
            </a:r>
            <a:r>
              <a:rPr lang="en-AU" dirty="0" err="1" smtClean="0"/>
              <a:t>malu</a:t>
            </a:r>
            <a:endParaRPr lang="en-AU" dirty="0" smtClean="0"/>
          </a:p>
          <a:p>
            <a:pPr marL="0" indent="0">
              <a:buNone/>
            </a:pPr>
            <a:endParaRPr lang="en-AU" sz="2400" dirty="0" smtClean="0"/>
          </a:p>
          <a:p>
            <a:r>
              <a:rPr lang="en-AU" sz="2400" b="1" dirty="0" smtClean="0"/>
              <a:t>Brief small group exercise</a:t>
            </a:r>
            <a:endParaRPr lang="en-AU" sz="2400" dirty="0" smtClean="0"/>
          </a:p>
          <a:p>
            <a:r>
              <a:rPr lang="en-AU" sz="2400" dirty="0" smtClean="0"/>
              <a:t>Think of an example of conflict you have been in and you were able to step out of the conflict ‘river’ and get on the river bank and deal with the conflict from the bank remembering your values</a:t>
            </a:r>
          </a:p>
          <a:p>
            <a:r>
              <a:rPr lang="en-AU" sz="2400" dirty="0" smtClean="0"/>
              <a:t>Sharing</a:t>
            </a:r>
          </a:p>
          <a:p>
            <a:pPr marL="0" indent="0">
              <a:buNone/>
            </a:pPr>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15</a:t>
            </a:fld>
            <a:endParaRPr lang="en-US"/>
          </a:p>
        </p:txBody>
      </p:sp>
    </p:spTree>
    <p:extLst>
      <p:ext uri="{BB962C8B-B14F-4D97-AF65-F5344CB8AC3E}">
        <p14:creationId xmlns:p14="http://schemas.microsoft.com/office/powerpoint/2010/main" val="240271399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849" y="90721"/>
            <a:ext cx="8357951" cy="6630753"/>
          </a:xfrm>
        </p:spPr>
        <p:txBody>
          <a:bodyPr>
            <a:normAutofit fontScale="77500" lnSpcReduction="20000"/>
          </a:bodyPr>
          <a:lstStyle/>
          <a:p>
            <a:pPr marL="0" indent="0">
              <a:buNone/>
            </a:pPr>
            <a:r>
              <a:rPr lang="en-AU" sz="3300" b="1" dirty="0" err="1" smtClean="0"/>
              <a:t>Komprende</a:t>
            </a:r>
            <a:r>
              <a:rPr lang="en-AU" sz="3300" b="1" dirty="0" smtClean="0"/>
              <a:t> </a:t>
            </a:r>
            <a:r>
              <a:rPr lang="en-AU" sz="3300" b="1" dirty="0" err="1" smtClean="0"/>
              <a:t>situasaun</a:t>
            </a:r>
            <a:r>
              <a:rPr lang="en-AU" sz="3300" b="1" dirty="0" smtClean="0"/>
              <a:t> </a:t>
            </a:r>
            <a:endParaRPr lang="en-US" sz="3300" dirty="0" smtClean="0"/>
          </a:p>
          <a:p>
            <a:pPr marL="0" indent="0">
              <a:buNone/>
            </a:pPr>
            <a:r>
              <a:rPr lang="en-AU" sz="3300" dirty="0" err="1" smtClean="0"/>
              <a:t>Sei</a:t>
            </a:r>
            <a:r>
              <a:rPr lang="en-AU" sz="3300" dirty="0" smtClean="0"/>
              <a:t> </a:t>
            </a:r>
            <a:r>
              <a:rPr lang="en-AU" sz="3300" dirty="0" err="1" smtClean="0"/>
              <a:t>hatene</a:t>
            </a:r>
            <a:r>
              <a:rPr lang="en-AU" sz="3300" dirty="0" smtClean="0"/>
              <a:t> </a:t>
            </a:r>
            <a:r>
              <a:rPr lang="en-AU" sz="3300" dirty="0" err="1" smtClean="0"/>
              <a:t>kona-ba</a:t>
            </a:r>
            <a:r>
              <a:rPr lang="en-AU" sz="3300" dirty="0" smtClean="0"/>
              <a:t> </a:t>
            </a:r>
            <a:r>
              <a:rPr lang="en-AU" sz="3300" dirty="0" err="1" smtClean="0"/>
              <a:t>konfliktu</a:t>
            </a:r>
            <a:r>
              <a:rPr lang="en-AU" sz="3300" dirty="0" smtClean="0"/>
              <a:t> </a:t>
            </a:r>
            <a:r>
              <a:rPr lang="en-AU" sz="3300" dirty="0" err="1" smtClean="0"/>
              <a:t>sira</a:t>
            </a:r>
            <a:r>
              <a:rPr lang="en-AU" sz="3300" dirty="0" smtClean="0"/>
              <a:t> – </a:t>
            </a:r>
            <a:r>
              <a:rPr lang="en-AU" sz="3300" dirty="0" err="1" smtClean="0"/>
              <a:t>ita</a:t>
            </a:r>
            <a:r>
              <a:rPr lang="en-AU" sz="3300" dirty="0" smtClean="0"/>
              <a:t> </a:t>
            </a:r>
            <a:r>
              <a:rPr lang="en-AU" sz="3300" dirty="0" err="1" smtClean="0"/>
              <a:t>bele</a:t>
            </a:r>
            <a:r>
              <a:rPr lang="en-AU" sz="3300" dirty="0" smtClean="0"/>
              <a:t> halo </a:t>
            </a:r>
            <a:r>
              <a:rPr lang="en-AU" sz="3300" dirty="0" err="1" smtClean="0"/>
              <a:t>ida</a:t>
            </a:r>
            <a:r>
              <a:rPr lang="en-AU" sz="3300" dirty="0" smtClean="0"/>
              <a:t> </a:t>
            </a:r>
            <a:r>
              <a:rPr lang="en-AU" sz="3300" dirty="0" err="1" smtClean="0"/>
              <a:t>neé</a:t>
            </a:r>
            <a:r>
              <a:rPr lang="en-AU" sz="3300" dirty="0" smtClean="0"/>
              <a:t> </a:t>
            </a:r>
            <a:r>
              <a:rPr lang="en-AU" sz="3300" dirty="0" err="1" smtClean="0"/>
              <a:t>uanhira</a:t>
            </a:r>
            <a:r>
              <a:rPr lang="en-AU" sz="3300" dirty="0" smtClean="0"/>
              <a:t> </a:t>
            </a:r>
            <a:r>
              <a:rPr lang="en-AU" sz="3300" dirty="0" err="1" smtClean="0"/>
              <a:t>ita</a:t>
            </a:r>
            <a:r>
              <a:rPr lang="en-AU" sz="3300" dirty="0" smtClean="0"/>
              <a:t> </a:t>
            </a:r>
            <a:r>
              <a:rPr lang="en-AU" sz="3300" dirty="0" err="1" smtClean="0"/>
              <a:t>iha</a:t>
            </a:r>
            <a:r>
              <a:rPr lang="en-AU" sz="3300" dirty="0" smtClean="0"/>
              <a:t> </a:t>
            </a:r>
            <a:r>
              <a:rPr lang="en-AU" sz="3300" dirty="0" err="1" smtClean="0"/>
              <a:t>mota</a:t>
            </a:r>
            <a:r>
              <a:rPr lang="en-AU" sz="3300" dirty="0" smtClean="0"/>
              <a:t> </a:t>
            </a:r>
            <a:r>
              <a:rPr lang="en-AU" sz="3300" dirty="0" err="1" smtClean="0"/>
              <a:t>ninin</a:t>
            </a:r>
            <a:r>
              <a:rPr lang="en-AU" sz="3300" dirty="0" smtClean="0"/>
              <a:t> no </a:t>
            </a:r>
            <a:r>
              <a:rPr lang="en-AU" sz="3300" dirty="0" err="1" smtClean="0"/>
              <a:t>sei</a:t>
            </a:r>
            <a:r>
              <a:rPr lang="en-AU" sz="3300" dirty="0" smtClean="0"/>
              <a:t> </a:t>
            </a:r>
            <a:r>
              <a:rPr lang="en-AU" sz="3300" dirty="0" err="1" smtClean="0"/>
              <a:t>hatene</a:t>
            </a:r>
            <a:r>
              <a:rPr lang="en-AU" sz="3300" dirty="0" smtClean="0"/>
              <a:t> </a:t>
            </a:r>
            <a:r>
              <a:rPr lang="en-AU" sz="3300" dirty="0" err="1" smtClean="0"/>
              <a:t>liu</a:t>
            </a:r>
            <a:r>
              <a:rPr lang="en-AU" sz="3300" dirty="0" smtClean="0"/>
              <a:t> </a:t>
            </a:r>
            <a:endParaRPr lang="en-US" sz="3300" dirty="0" smtClean="0"/>
          </a:p>
          <a:p>
            <a:pPr marL="0" indent="0">
              <a:buNone/>
            </a:pPr>
            <a:r>
              <a:rPr lang="en-AU" sz="3300" dirty="0" smtClean="0"/>
              <a:t> </a:t>
            </a:r>
            <a:endParaRPr lang="en-US" sz="3300" dirty="0" smtClean="0"/>
          </a:p>
          <a:p>
            <a:pPr marL="0" indent="0">
              <a:buNone/>
            </a:pPr>
            <a:r>
              <a:rPr lang="en-AU" sz="3300" dirty="0" err="1" smtClean="0"/>
              <a:t>Hau</a:t>
            </a:r>
            <a:r>
              <a:rPr lang="en-AU" sz="3300" dirty="0" smtClean="0"/>
              <a:t> halo </a:t>
            </a:r>
            <a:r>
              <a:rPr lang="en-AU" sz="3300" dirty="0" err="1" smtClean="0"/>
              <a:t>saida</a:t>
            </a:r>
            <a:r>
              <a:rPr lang="en-AU" sz="3300" dirty="0" smtClean="0"/>
              <a:t> </a:t>
            </a:r>
            <a:r>
              <a:rPr lang="en-AU" sz="3300" dirty="0" err="1" smtClean="0"/>
              <a:t>kona-ba</a:t>
            </a:r>
            <a:r>
              <a:rPr lang="en-AU" sz="3300" dirty="0" smtClean="0"/>
              <a:t> </a:t>
            </a:r>
            <a:r>
              <a:rPr lang="en-AU" sz="3300" dirty="0" err="1" smtClean="0"/>
              <a:t>situasaun</a:t>
            </a:r>
            <a:r>
              <a:rPr lang="en-AU" sz="3300" dirty="0" smtClean="0"/>
              <a:t> </a:t>
            </a:r>
            <a:r>
              <a:rPr lang="en-AU" sz="3300" dirty="0" err="1" smtClean="0"/>
              <a:t>konfliktu</a:t>
            </a:r>
            <a:r>
              <a:rPr lang="en-AU" sz="3300" dirty="0" smtClean="0"/>
              <a:t>?</a:t>
            </a:r>
            <a:endParaRPr lang="en-US" sz="3300" dirty="0" smtClean="0"/>
          </a:p>
          <a:p>
            <a:pPr marL="0" indent="0">
              <a:buNone/>
            </a:pPr>
            <a:r>
              <a:rPr lang="en-AU" sz="3300" dirty="0" err="1" smtClean="0"/>
              <a:t>Iha</a:t>
            </a:r>
            <a:r>
              <a:rPr lang="en-AU" sz="3300" dirty="0" smtClean="0"/>
              <a:t> </a:t>
            </a:r>
            <a:r>
              <a:rPr lang="en-AU" sz="3300" dirty="0" err="1" smtClean="0"/>
              <a:t>situasaun</a:t>
            </a:r>
            <a:r>
              <a:rPr lang="en-AU" sz="3300" dirty="0" smtClean="0"/>
              <a:t> </a:t>
            </a:r>
            <a:r>
              <a:rPr lang="en-AU" sz="3300" dirty="0" err="1" smtClean="0"/>
              <a:t>neé</a:t>
            </a:r>
            <a:r>
              <a:rPr lang="en-AU" sz="3300" dirty="0" smtClean="0"/>
              <a:t> </a:t>
            </a:r>
            <a:r>
              <a:rPr lang="en-AU" sz="3300" dirty="0" err="1" smtClean="0"/>
              <a:t>hau</a:t>
            </a:r>
            <a:r>
              <a:rPr lang="en-AU" sz="3300" dirty="0" smtClean="0"/>
              <a:t> halo tan </a:t>
            </a:r>
            <a:r>
              <a:rPr lang="en-AU" sz="3300" dirty="0" err="1" smtClean="0"/>
              <a:t>saida</a:t>
            </a:r>
            <a:r>
              <a:rPr lang="en-AU" sz="3300" dirty="0" smtClean="0"/>
              <a:t>?</a:t>
            </a:r>
            <a:endParaRPr lang="en-US" sz="3300" dirty="0" smtClean="0"/>
          </a:p>
          <a:p>
            <a:pPr marL="0" indent="0">
              <a:buNone/>
            </a:pPr>
            <a:r>
              <a:rPr lang="en-AU" sz="3300" dirty="0" err="1" smtClean="0"/>
              <a:t>Ita</a:t>
            </a:r>
            <a:r>
              <a:rPr lang="en-AU" sz="3300" dirty="0" smtClean="0"/>
              <a:t> </a:t>
            </a:r>
            <a:r>
              <a:rPr lang="en-AU" sz="3300" dirty="0" err="1" smtClean="0"/>
              <a:t>hotu</a:t>
            </a:r>
            <a:r>
              <a:rPr lang="en-AU" sz="3300" dirty="0" smtClean="0"/>
              <a:t> </a:t>
            </a:r>
            <a:r>
              <a:rPr lang="en-AU" sz="3300" dirty="0" err="1" smtClean="0"/>
              <a:t>hakarak</a:t>
            </a:r>
            <a:r>
              <a:rPr lang="en-AU" sz="3300" dirty="0" smtClean="0"/>
              <a:t> </a:t>
            </a:r>
            <a:r>
              <a:rPr lang="en-AU" sz="3300" dirty="0" err="1" smtClean="0"/>
              <a:t>atu</a:t>
            </a:r>
            <a:r>
              <a:rPr lang="en-AU" sz="3300" dirty="0" smtClean="0"/>
              <a:t> </a:t>
            </a:r>
            <a:r>
              <a:rPr lang="en-AU" sz="3300" dirty="0" err="1" smtClean="0"/>
              <a:t>muda</a:t>
            </a:r>
            <a:r>
              <a:rPr lang="en-AU" sz="3300" dirty="0" smtClean="0"/>
              <a:t> </a:t>
            </a:r>
            <a:r>
              <a:rPr lang="en-AU" sz="3300" dirty="0" err="1" smtClean="0"/>
              <a:t>mundu</a:t>
            </a:r>
            <a:r>
              <a:rPr lang="en-AU" sz="3300" dirty="0" smtClean="0"/>
              <a:t> </a:t>
            </a:r>
            <a:r>
              <a:rPr lang="en-AU" sz="3300" dirty="0" err="1" smtClean="0"/>
              <a:t>neé</a:t>
            </a:r>
            <a:r>
              <a:rPr lang="en-AU" sz="3300" dirty="0" smtClean="0"/>
              <a:t> </a:t>
            </a:r>
            <a:r>
              <a:rPr lang="en-AU" sz="3300" dirty="0" err="1" smtClean="0"/>
              <a:t>diak</a:t>
            </a:r>
            <a:r>
              <a:rPr lang="en-AU" sz="3300" dirty="0" smtClean="0"/>
              <a:t> </a:t>
            </a:r>
            <a:r>
              <a:rPr lang="en-AU" sz="3300" dirty="0" err="1" smtClean="0"/>
              <a:t>liu</a:t>
            </a:r>
            <a:r>
              <a:rPr lang="en-AU" sz="3300" dirty="0" smtClean="0"/>
              <a:t>. </a:t>
            </a:r>
            <a:endParaRPr lang="en-US" sz="3300" dirty="0" smtClean="0"/>
          </a:p>
          <a:p>
            <a:r>
              <a:rPr lang="en-AU" sz="3300" dirty="0" err="1" smtClean="0"/>
              <a:t>Ita</a:t>
            </a:r>
            <a:r>
              <a:rPr lang="en-AU" sz="3300" dirty="0" smtClean="0"/>
              <a:t> </a:t>
            </a:r>
            <a:r>
              <a:rPr lang="en-AU" sz="3300" dirty="0" err="1" smtClean="0"/>
              <a:t>hotu</a:t>
            </a:r>
            <a:r>
              <a:rPr lang="en-AU" sz="3300" dirty="0" smtClean="0"/>
              <a:t> </a:t>
            </a:r>
            <a:r>
              <a:rPr lang="en-AU" sz="3300" dirty="0" err="1" smtClean="0"/>
              <a:t>iha</a:t>
            </a:r>
            <a:r>
              <a:rPr lang="en-AU" sz="3300" dirty="0" smtClean="0"/>
              <a:t> </a:t>
            </a:r>
            <a:r>
              <a:rPr lang="en-AU" sz="3300" dirty="0" err="1" smtClean="0"/>
              <a:t>valor</a:t>
            </a:r>
            <a:r>
              <a:rPr lang="en-AU" sz="3300" dirty="0" smtClean="0"/>
              <a:t> </a:t>
            </a:r>
            <a:r>
              <a:rPr lang="en-AU" sz="3300" dirty="0" err="1" smtClean="0"/>
              <a:t>neébé</a:t>
            </a:r>
            <a:r>
              <a:rPr lang="en-AU" sz="3300" dirty="0" smtClean="0"/>
              <a:t> </a:t>
            </a:r>
            <a:r>
              <a:rPr lang="en-AU" sz="3300" dirty="0" err="1" smtClean="0"/>
              <a:t>inklui</a:t>
            </a:r>
            <a:r>
              <a:rPr lang="en-AU" sz="3300" dirty="0" smtClean="0"/>
              <a:t> dame </a:t>
            </a:r>
            <a:r>
              <a:rPr lang="en-AU" sz="3300" dirty="0" err="1" smtClean="0"/>
              <a:t>iha</a:t>
            </a:r>
            <a:r>
              <a:rPr lang="en-AU" sz="3300" dirty="0" smtClean="0"/>
              <a:t> </a:t>
            </a:r>
            <a:r>
              <a:rPr lang="en-AU" sz="3300" dirty="0" err="1" smtClean="0"/>
              <a:t>servisu</a:t>
            </a:r>
            <a:r>
              <a:rPr lang="en-AU" sz="3300" dirty="0" smtClean="0"/>
              <a:t> </a:t>
            </a:r>
            <a:r>
              <a:rPr lang="en-AU" sz="3300" dirty="0" err="1" smtClean="0"/>
              <a:t>fatin</a:t>
            </a:r>
            <a:r>
              <a:rPr lang="en-AU" sz="3300" dirty="0" smtClean="0"/>
              <a:t>, dame </a:t>
            </a:r>
            <a:r>
              <a:rPr lang="en-AU" sz="3300" dirty="0" err="1" smtClean="0"/>
              <a:t>iha</a:t>
            </a:r>
            <a:r>
              <a:rPr lang="en-AU" sz="3300" dirty="0" smtClean="0"/>
              <a:t> </a:t>
            </a:r>
            <a:r>
              <a:rPr lang="en-AU" sz="3300" dirty="0" err="1" smtClean="0"/>
              <a:t>nasaun</a:t>
            </a:r>
            <a:r>
              <a:rPr lang="en-AU" sz="3300" dirty="0" smtClean="0"/>
              <a:t>, no dame </a:t>
            </a:r>
            <a:r>
              <a:rPr lang="en-AU" sz="3300" dirty="0" err="1" smtClean="0"/>
              <a:t>prosperiadade</a:t>
            </a:r>
            <a:r>
              <a:rPr lang="en-AU" sz="3300" dirty="0" smtClean="0"/>
              <a:t> </a:t>
            </a:r>
            <a:r>
              <a:rPr lang="en-AU" sz="3300" dirty="0" err="1" smtClean="0"/>
              <a:t>iha</a:t>
            </a:r>
            <a:r>
              <a:rPr lang="en-AU" sz="3300" dirty="0" smtClean="0"/>
              <a:t> </a:t>
            </a:r>
            <a:r>
              <a:rPr lang="en-AU" sz="3300" dirty="0" err="1" smtClean="0"/>
              <a:t>familia</a:t>
            </a:r>
            <a:r>
              <a:rPr lang="en-AU" sz="3300" dirty="0" smtClean="0"/>
              <a:t> </a:t>
            </a:r>
            <a:r>
              <a:rPr lang="en-AU" sz="3300" dirty="0" err="1" smtClean="0"/>
              <a:t>laran</a:t>
            </a:r>
            <a:r>
              <a:rPr lang="en-AU" sz="3300" dirty="0" smtClean="0"/>
              <a:t>.</a:t>
            </a:r>
            <a:r>
              <a:rPr lang="en-AU" sz="3300" dirty="0"/>
              <a:t>  </a:t>
            </a:r>
            <a:endParaRPr lang="en-AU" sz="2300" dirty="0"/>
          </a:p>
          <a:p>
            <a:endParaRPr lang="en-AU" sz="2300" b="1" dirty="0" smtClean="0"/>
          </a:p>
          <a:p>
            <a:r>
              <a:rPr lang="en-AU" sz="2300" b="1" dirty="0" smtClean="0"/>
              <a:t>Understanding </a:t>
            </a:r>
            <a:r>
              <a:rPr lang="en-AU" sz="2300" b="1" dirty="0"/>
              <a:t>the </a:t>
            </a:r>
            <a:r>
              <a:rPr lang="en-AU" sz="2300" b="1" dirty="0" smtClean="0"/>
              <a:t>situation</a:t>
            </a:r>
            <a:endParaRPr lang="en-AU" sz="2300" dirty="0"/>
          </a:p>
          <a:p>
            <a:r>
              <a:rPr lang="en-AU" sz="2300" dirty="0"/>
              <a:t>Become clear about what the conflict is – we can do this when we are on the river bank and become wise</a:t>
            </a:r>
          </a:p>
          <a:p>
            <a:pPr marL="0" indent="0">
              <a:buNone/>
            </a:pPr>
            <a:endParaRPr lang="en-AU" sz="2300" dirty="0"/>
          </a:p>
          <a:p>
            <a:r>
              <a:rPr lang="en-AU" sz="2300" dirty="0"/>
              <a:t>What can I</a:t>
            </a:r>
            <a:r>
              <a:rPr lang="en-AU" sz="2300" dirty="0" smtClean="0"/>
              <a:t> </a:t>
            </a:r>
            <a:r>
              <a:rPr lang="en-AU" sz="2300" dirty="0"/>
              <a:t>do about the conflict situation?</a:t>
            </a:r>
          </a:p>
          <a:p>
            <a:r>
              <a:rPr lang="en-AU" sz="2300" dirty="0"/>
              <a:t>Is this a situation I</a:t>
            </a:r>
            <a:r>
              <a:rPr lang="en-AU" sz="2300" dirty="0" smtClean="0"/>
              <a:t> </a:t>
            </a:r>
            <a:r>
              <a:rPr lang="en-AU" sz="2300" dirty="0"/>
              <a:t>can do something about?</a:t>
            </a:r>
          </a:p>
          <a:p>
            <a:r>
              <a:rPr lang="en-AU" sz="2300" dirty="0"/>
              <a:t>We all want to change the world for the better. </a:t>
            </a:r>
          </a:p>
          <a:p>
            <a:r>
              <a:rPr lang="en-AU" sz="2300" dirty="0"/>
              <a:t>We may all have values that include a peaceful workplace, a peaceful country, and a peaceful prosperous family.</a:t>
            </a:r>
          </a:p>
          <a:p>
            <a:pPr marL="0" indent="0">
              <a:buNone/>
            </a:pPr>
            <a:endParaRPr lang="en-US" sz="2100" dirty="0"/>
          </a:p>
        </p:txBody>
      </p:sp>
      <p:sp>
        <p:nvSpPr>
          <p:cNvPr id="2" name="Slide Number Placeholder 1"/>
          <p:cNvSpPr>
            <a:spLocks noGrp="1"/>
          </p:cNvSpPr>
          <p:nvPr>
            <p:ph type="sldNum" sz="quarter" idx="12"/>
          </p:nvPr>
        </p:nvSpPr>
        <p:spPr/>
        <p:txBody>
          <a:bodyPr/>
          <a:lstStyle/>
          <a:p>
            <a:fld id="{976F3D4D-8DAE-3240-85D7-0FD19224FC84}" type="slidenum">
              <a:rPr lang="en-US" smtClean="0"/>
              <a:t>16</a:t>
            </a:fld>
            <a:endParaRPr lang="en-US"/>
          </a:p>
        </p:txBody>
      </p:sp>
    </p:spTree>
    <p:extLst>
      <p:ext uri="{BB962C8B-B14F-4D97-AF65-F5344CB8AC3E}">
        <p14:creationId xmlns:p14="http://schemas.microsoft.com/office/powerpoint/2010/main" val="285753247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124"/>
            <a:ext cx="8229600" cy="6152226"/>
          </a:xfrm>
        </p:spPr>
        <p:txBody>
          <a:bodyPr>
            <a:normAutofit/>
          </a:bodyPr>
          <a:lstStyle/>
          <a:p>
            <a:pPr marL="0" indent="0">
              <a:buNone/>
            </a:pPr>
            <a:r>
              <a:rPr lang="en-AU" dirty="0" smtClean="0"/>
              <a:t>Jesus </a:t>
            </a:r>
            <a:r>
              <a:rPr lang="en-AU" dirty="0" err="1" smtClean="0"/>
              <a:t>iha</a:t>
            </a:r>
            <a:r>
              <a:rPr lang="en-AU" dirty="0" smtClean="0"/>
              <a:t> </a:t>
            </a:r>
            <a:r>
              <a:rPr lang="en-AU" dirty="0" err="1" smtClean="0"/>
              <a:t>valor</a:t>
            </a:r>
            <a:r>
              <a:rPr lang="en-AU" dirty="0" smtClean="0"/>
              <a:t> </a:t>
            </a:r>
            <a:r>
              <a:rPr lang="en-AU" dirty="0" err="1" smtClean="0"/>
              <a:t>neé</a:t>
            </a:r>
            <a:r>
              <a:rPr lang="en-AU" dirty="0" smtClean="0"/>
              <a:t>. </a:t>
            </a:r>
            <a:r>
              <a:rPr lang="en-AU" dirty="0" err="1" smtClean="0"/>
              <a:t>Lider</a:t>
            </a:r>
            <a:r>
              <a:rPr lang="en-AU" dirty="0" smtClean="0"/>
              <a:t> </a:t>
            </a:r>
            <a:r>
              <a:rPr lang="en-AU" dirty="0" err="1" smtClean="0"/>
              <a:t>boót</a:t>
            </a:r>
            <a:r>
              <a:rPr lang="en-AU" dirty="0" smtClean="0"/>
              <a:t> </a:t>
            </a:r>
            <a:r>
              <a:rPr lang="en-AU" dirty="0" err="1" smtClean="0"/>
              <a:t>sira</a:t>
            </a:r>
            <a:r>
              <a:rPr lang="en-AU" dirty="0" smtClean="0"/>
              <a:t> </a:t>
            </a:r>
            <a:r>
              <a:rPr lang="en-AU" dirty="0" err="1" smtClean="0"/>
              <a:t>iha</a:t>
            </a:r>
            <a:r>
              <a:rPr lang="en-AU" dirty="0" smtClean="0"/>
              <a:t> </a:t>
            </a:r>
            <a:r>
              <a:rPr lang="en-AU" dirty="0" err="1" smtClean="0"/>
              <a:t>valor</a:t>
            </a:r>
            <a:r>
              <a:rPr lang="en-AU" dirty="0" smtClean="0"/>
              <a:t> </a:t>
            </a:r>
            <a:r>
              <a:rPr lang="en-AU" dirty="0" err="1" smtClean="0"/>
              <a:t>neé</a:t>
            </a:r>
            <a:r>
              <a:rPr lang="en-AU" dirty="0" smtClean="0"/>
              <a:t> </a:t>
            </a:r>
          </a:p>
          <a:p>
            <a:pPr marL="0" indent="0">
              <a:buNone/>
            </a:pPr>
            <a:endParaRPr lang="en-US" dirty="0" smtClean="0"/>
          </a:p>
          <a:p>
            <a:pPr marL="0" indent="0">
              <a:buNone/>
            </a:pPr>
            <a:r>
              <a:rPr lang="en-AU" b="1" dirty="0" err="1" smtClean="0"/>
              <a:t>Mateus</a:t>
            </a:r>
            <a:r>
              <a:rPr lang="en-AU" b="1" dirty="0" smtClean="0"/>
              <a:t> 5.9 – </a:t>
            </a:r>
            <a:endParaRPr lang="en-US" dirty="0" smtClean="0"/>
          </a:p>
          <a:p>
            <a:r>
              <a:rPr lang="en-AU" dirty="0" err="1" smtClean="0"/>
              <a:t>Graca</a:t>
            </a:r>
            <a:r>
              <a:rPr lang="en-AU" dirty="0" smtClean="0"/>
              <a:t> wain </a:t>
            </a:r>
            <a:r>
              <a:rPr lang="en-AU" dirty="0" err="1" smtClean="0"/>
              <a:t>ba</a:t>
            </a:r>
            <a:r>
              <a:rPr lang="en-AU" dirty="0" smtClean="0"/>
              <a:t> </a:t>
            </a:r>
            <a:r>
              <a:rPr lang="en-AU" dirty="0" err="1" smtClean="0"/>
              <a:t>sira</a:t>
            </a:r>
            <a:r>
              <a:rPr lang="en-AU" dirty="0" smtClean="0"/>
              <a:t> </a:t>
            </a:r>
            <a:r>
              <a:rPr lang="en-AU" dirty="0" err="1" smtClean="0"/>
              <a:t>neébé</a:t>
            </a:r>
            <a:r>
              <a:rPr lang="en-AU" dirty="0" smtClean="0"/>
              <a:t> halo dame </a:t>
            </a:r>
            <a:r>
              <a:rPr lang="en-AU" dirty="0" err="1" smtClean="0"/>
              <a:t>tamba</a:t>
            </a:r>
            <a:r>
              <a:rPr lang="en-AU" dirty="0" smtClean="0"/>
              <a:t> </a:t>
            </a:r>
            <a:r>
              <a:rPr lang="en-AU" dirty="0" err="1" smtClean="0"/>
              <a:t>sira</a:t>
            </a:r>
            <a:r>
              <a:rPr lang="en-AU" dirty="0" smtClean="0"/>
              <a:t> </a:t>
            </a:r>
            <a:r>
              <a:rPr lang="en-AU" dirty="0" err="1" smtClean="0"/>
              <a:t>ema</a:t>
            </a:r>
            <a:r>
              <a:rPr lang="en-AU" dirty="0" smtClean="0"/>
              <a:t> </a:t>
            </a:r>
            <a:r>
              <a:rPr lang="en-AU" dirty="0" err="1" smtClean="0"/>
              <a:t>sei</a:t>
            </a:r>
            <a:r>
              <a:rPr lang="en-AU" dirty="0" smtClean="0"/>
              <a:t> </a:t>
            </a:r>
            <a:r>
              <a:rPr lang="en-AU" dirty="0" err="1" smtClean="0"/>
              <a:t>bolu</a:t>
            </a:r>
            <a:r>
              <a:rPr lang="en-AU" dirty="0" smtClean="0"/>
              <a:t> </a:t>
            </a:r>
            <a:r>
              <a:rPr lang="en-AU" dirty="0" err="1" smtClean="0"/>
              <a:t>hanesan</a:t>
            </a:r>
            <a:r>
              <a:rPr lang="en-AU" dirty="0" smtClean="0"/>
              <a:t> </a:t>
            </a:r>
            <a:r>
              <a:rPr lang="en-AU" dirty="0" err="1" smtClean="0"/>
              <a:t>maromak</a:t>
            </a:r>
            <a:r>
              <a:rPr lang="en-AU" dirty="0" smtClean="0"/>
              <a:t> </a:t>
            </a:r>
            <a:r>
              <a:rPr lang="en-AU" dirty="0" err="1" smtClean="0"/>
              <a:t>nia</a:t>
            </a:r>
            <a:r>
              <a:rPr lang="en-AU" dirty="0" smtClean="0"/>
              <a:t> </a:t>
            </a:r>
            <a:r>
              <a:rPr lang="en-AU" dirty="0" err="1" smtClean="0"/>
              <a:t>oan</a:t>
            </a:r>
            <a:r>
              <a:rPr lang="en-AU" dirty="0" smtClean="0"/>
              <a:t> </a:t>
            </a:r>
          </a:p>
          <a:p>
            <a:pPr marL="0" indent="0">
              <a:buNone/>
            </a:pPr>
            <a:endParaRPr lang="en-AU" dirty="0"/>
          </a:p>
          <a:p>
            <a:pPr marL="0" indent="0">
              <a:buNone/>
            </a:pPr>
            <a:r>
              <a:rPr lang="en-AU" sz="2100" dirty="0" smtClean="0"/>
              <a:t>Jesus </a:t>
            </a:r>
            <a:r>
              <a:rPr lang="en-AU" sz="2100" dirty="0"/>
              <a:t>had these values. Many great leaders have had these values</a:t>
            </a:r>
          </a:p>
          <a:p>
            <a:pPr marL="0" indent="0">
              <a:buNone/>
            </a:pPr>
            <a:endParaRPr lang="en-AU" sz="2100" dirty="0"/>
          </a:p>
          <a:p>
            <a:r>
              <a:rPr lang="en-AU" sz="2100" b="1" dirty="0"/>
              <a:t>Matthew 5.9 – </a:t>
            </a:r>
            <a:endParaRPr lang="en-AU" sz="2100" dirty="0"/>
          </a:p>
          <a:p>
            <a:pPr marL="0" indent="0">
              <a:buNone/>
            </a:pPr>
            <a:r>
              <a:rPr lang="en-AU" sz="2100" dirty="0"/>
              <a:t>Blessed are the peacemakers for they shall be called the children of </a:t>
            </a:r>
            <a:r>
              <a:rPr lang="en-AU" sz="2100" dirty="0" smtClean="0"/>
              <a:t>god</a:t>
            </a:r>
          </a:p>
          <a:p>
            <a:pPr marL="0" indent="0">
              <a:buNone/>
            </a:pPr>
            <a:endParaRPr lang="en-AU" sz="2100" b="1" dirty="0" smtClean="0"/>
          </a:p>
          <a:p>
            <a:pPr marL="0" indent="0">
              <a:buNone/>
            </a:pPr>
            <a:endParaRPr lang="en-AU" sz="2100" b="1" dirty="0" smtClean="0"/>
          </a:p>
          <a:p>
            <a:pPr marL="0" indent="0">
              <a:buNone/>
            </a:pPr>
            <a:endParaRPr lang="en-AU" sz="2100" b="1" dirty="0"/>
          </a:p>
          <a:p>
            <a:pPr marL="0" indent="0">
              <a:buNone/>
            </a:pPr>
            <a:endParaRPr lang="en-AU" sz="2000" dirty="0"/>
          </a:p>
          <a:p>
            <a:endParaRPr lang="en-AU" sz="2100" dirty="0"/>
          </a:p>
          <a:p>
            <a:pPr marL="0" indent="0">
              <a:buNone/>
            </a:pPr>
            <a:endParaRPr lang="en-AU" sz="2100" dirty="0"/>
          </a:p>
          <a:p>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17</a:t>
            </a:fld>
            <a:endParaRPr lang="en-US"/>
          </a:p>
        </p:txBody>
      </p:sp>
    </p:spTree>
    <p:extLst>
      <p:ext uri="{BB962C8B-B14F-4D97-AF65-F5344CB8AC3E}">
        <p14:creationId xmlns:p14="http://schemas.microsoft.com/office/powerpoint/2010/main" val="88003531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AU" b="1" dirty="0" err="1" smtClean="0"/>
              <a:t>Excesicu</a:t>
            </a:r>
            <a:r>
              <a:rPr lang="en-AU" b="1" dirty="0" smtClean="0"/>
              <a:t> </a:t>
            </a:r>
            <a:r>
              <a:rPr lang="en-AU" b="1" dirty="0" err="1" smtClean="0"/>
              <a:t>hanoin</a:t>
            </a:r>
            <a:r>
              <a:rPr lang="en-AU" b="1" dirty="0" smtClean="0"/>
              <a:t> principal</a:t>
            </a:r>
            <a:endParaRPr lang="en-US" dirty="0" smtClean="0"/>
          </a:p>
          <a:p>
            <a:r>
              <a:rPr lang="en-AU" dirty="0" smtClean="0"/>
              <a:t>3 </a:t>
            </a:r>
            <a:r>
              <a:rPr lang="en-AU" dirty="0" err="1"/>
              <a:t>E</a:t>
            </a:r>
            <a:r>
              <a:rPr lang="en-AU" dirty="0" err="1" smtClean="0"/>
              <a:t>spektakulu</a:t>
            </a:r>
            <a:endParaRPr lang="en-US" dirty="0" smtClean="0"/>
          </a:p>
          <a:p>
            <a:pPr marL="0" indent="0">
              <a:buNone/>
            </a:pPr>
            <a:r>
              <a:rPr lang="en-AU" dirty="0" err="1" smtClean="0"/>
              <a:t>Ka</a:t>
            </a:r>
            <a:endParaRPr lang="en-US" dirty="0" smtClean="0"/>
          </a:p>
          <a:p>
            <a:r>
              <a:rPr lang="en-AU" dirty="0" smtClean="0"/>
              <a:t>Scan </a:t>
            </a:r>
            <a:r>
              <a:rPr lang="en-AU" dirty="0" err="1" smtClean="0"/>
              <a:t>isin</a:t>
            </a:r>
            <a:r>
              <a:rPr lang="en-AU" dirty="0" smtClean="0"/>
              <a:t> no </a:t>
            </a:r>
            <a:r>
              <a:rPr lang="en-AU" dirty="0" err="1" smtClean="0"/>
              <a:t>sura</a:t>
            </a:r>
            <a:endParaRPr lang="en-US" dirty="0" smtClean="0"/>
          </a:p>
          <a:p>
            <a:pPr marL="0" indent="0">
              <a:buNone/>
            </a:pPr>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18</a:t>
            </a:fld>
            <a:endParaRPr lang="en-US"/>
          </a:p>
        </p:txBody>
      </p:sp>
    </p:spTree>
    <p:extLst>
      <p:ext uri="{BB962C8B-B14F-4D97-AF65-F5344CB8AC3E}">
        <p14:creationId xmlns:p14="http://schemas.microsoft.com/office/powerpoint/2010/main" val="360978393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76F3D4D-8DAE-3240-85D7-0FD19224FC84}" type="slidenum">
              <a:rPr lang="en-US" smtClean="0"/>
              <a:t>19</a:t>
            </a:fld>
            <a:endParaRPr lang="en-US"/>
          </a:p>
        </p:txBody>
      </p:sp>
      <p:sp>
        <p:nvSpPr>
          <p:cNvPr id="5" name="Rectangle 4"/>
          <p:cNvSpPr/>
          <p:nvPr/>
        </p:nvSpPr>
        <p:spPr>
          <a:xfrm>
            <a:off x="1009228" y="612844"/>
            <a:ext cx="6236800" cy="5355313"/>
          </a:xfrm>
          <a:prstGeom prst="rect">
            <a:avLst/>
          </a:prstGeom>
        </p:spPr>
        <p:txBody>
          <a:bodyPr wrap="square">
            <a:spAutoFit/>
          </a:bodyPr>
          <a:lstStyle/>
          <a:p>
            <a:endParaRPr lang="en-AU" dirty="0"/>
          </a:p>
          <a:p>
            <a:r>
              <a:rPr lang="en-AU" b="1" dirty="0"/>
              <a:t> </a:t>
            </a:r>
            <a:endParaRPr lang="en-AU" dirty="0"/>
          </a:p>
          <a:p>
            <a:r>
              <a:rPr lang="en-AU" b="1" dirty="0"/>
              <a:t> </a:t>
            </a:r>
            <a:r>
              <a:rPr lang="en-AU" dirty="0"/>
              <a:t> </a:t>
            </a:r>
          </a:p>
          <a:p>
            <a:r>
              <a:rPr lang="en-AU" b="1" dirty="0"/>
              <a:t>DR JOHN AND RUTH RUDGE</a:t>
            </a:r>
            <a:endParaRPr lang="en-AU" dirty="0"/>
          </a:p>
          <a:p>
            <a:r>
              <a:rPr lang="en-AU" b="1" dirty="0"/>
              <a:t> </a:t>
            </a:r>
            <a:endParaRPr lang="en-AU" dirty="0"/>
          </a:p>
          <a:p>
            <a:r>
              <a:rPr lang="en-AU" b="1" u="sng" dirty="0">
                <a:hlinkClick r:id="rId2"/>
              </a:rPr>
              <a:t>southerncrosspsychology@gmail.com</a:t>
            </a:r>
            <a:endParaRPr lang="en-AU" dirty="0"/>
          </a:p>
          <a:p>
            <a:r>
              <a:rPr lang="en-AU" b="1" dirty="0"/>
              <a:t> </a:t>
            </a:r>
            <a:endParaRPr lang="en-AU" dirty="0"/>
          </a:p>
          <a:p>
            <a:r>
              <a:rPr lang="en-AU" b="1" dirty="0"/>
              <a:t>Suite 5 Level 2 82 Smith St Darwin</a:t>
            </a:r>
            <a:endParaRPr lang="en-AU" dirty="0"/>
          </a:p>
          <a:p>
            <a:r>
              <a:rPr lang="en-AU" b="1" dirty="0"/>
              <a:t> </a:t>
            </a:r>
            <a:endParaRPr lang="en-AU" dirty="0"/>
          </a:p>
          <a:p>
            <a:r>
              <a:rPr lang="en-AU" b="1" dirty="0"/>
              <a:t>PO BOX 103 NIGHTCLIFF 0814</a:t>
            </a:r>
            <a:endParaRPr lang="en-AU" dirty="0"/>
          </a:p>
          <a:p>
            <a:r>
              <a:rPr lang="en-AU" b="1" dirty="0"/>
              <a:t> </a:t>
            </a:r>
            <a:endParaRPr lang="en-AU" dirty="0"/>
          </a:p>
          <a:p>
            <a:r>
              <a:rPr lang="en-AU" b="1" dirty="0"/>
              <a:t>Darwin Office Telephone number: +</a:t>
            </a:r>
            <a:r>
              <a:rPr lang="en-AU" b="1" dirty="0" smtClean="0"/>
              <a:t>61889815235</a:t>
            </a:r>
            <a:endParaRPr lang="en-AU" dirty="0"/>
          </a:p>
          <a:p>
            <a:r>
              <a:rPr lang="en-AU" b="1" dirty="0"/>
              <a:t>Timor Telephone Number </a:t>
            </a:r>
            <a:r>
              <a:rPr lang="en-AU" b="1" dirty="0" smtClean="0"/>
              <a:t>78619584</a:t>
            </a:r>
          </a:p>
          <a:p>
            <a:endParaRPr lang="en-AU" b="1" dirty="0" smtClean="0"/>
          </a:p>
          <a:p>
            <a:endParaRPr lang="en-AU" b="1" dirty="0"/>
          </a:p>
          <a:p>
            <a:endParaRPr lang="en-AU" b="1" dirty="0"/>
          </a:p>
          <a:p>
            <a:r>
              <a:rPr lang="en-AU" b="1" dirty="0" err="1" smtClean="0"/>
              <a:t>actmindfully.com.au</a:t>
            </a:r>
            <a:r>
              <a:rPr lang="en-AU" b="1" dirty="0" smtClean="0"/>
              <a:t> </a:t>
            </a:r>
            <a:r>
              <a:rPr lang="en-AU" b="1" dirty="0"/>
              <a:t>– </a:t>
            </a:r>
            <a:endParaRPr lang="en-AU" b="1" dirty="0" smtClean="0"/>
          </a:p>
          <a:p>
            <a:r>
              <a:rPr lang="en-AU" b="1" dirty="0" smtClean="0"/>
              <a:t>WEBSITE </a:t>
            </a:r>
            <a:r>
              <a:rPr lang="en-AU" b="1" dirty="0"/>
              <a:t>– DR RUSS HARRIS</a:t>
            </a:r>
            <a:endParaRPr lang="en-AU" dirty="0"/>
          </a:p>
          <a:p>
            <a:endParaRPr lang="en-AU" dirty="0"/>
          </a:p>
        </p:txBody>
      </p:sp>
    </p:spTree>
    <p:extLst>
      <p:ext uri="{BB962C8B-B14F-4D97-AF65-F5344CB8AC3E}">
        <p14:creationId xmlns:p14="http://schemas.microsoft.com/office/powerpoint/2010/main" val="260277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AU" dirty="0" smtClean="0"/>
              <a:t>We want to acknowledge the conflict in Timor Leste as background to today’s workshop</a:t>
            </a:r>
          </a:p>
          <a:p>
            <a:pPr marL="0" indent="0">
              <a:buNone/>
            </a:pPr>
            <a:endParaRPr lang="en-AU" dirty="0" smtClean="0"/>
          </a:p>
          <a:p>
            <a:r>
              <a:rPr lang="en-AU" dirty="0" smtClean="0"/>
              <a:t>And that the effect that conflict has had on individuals and organizations in Timor Leste is great.</a:t>
            </a:r>
          </a:p>
          <a:p>
            <a:pPr marL="0" indent="0">
              <a:buNone/>
            </a:pPr>
            <a:endParaRPr lang="en-US" dirty="0"/>
          </a:p>
        </p:txBody>
      </p:sp>
      <p:sp>
        <p:nvSpPr>
          <p:cNvPr id="4" name="Slide Number Placeholder 3"/>
          <p:cNvSpPr>
            <a:spLocks noGrp="1"/>
          </p:cNvSpPr>
          <p:nvPr>
            <p:ph type="sldNum" sz="quarter" idx="12"/>
          </p:nvPr>
        </p:nvSpPr>
        <p:spPr/>
        <p:txBody>
          <a:bodyPr/>
          <a:lstStyle/>
          <a:p>
            <a:fld id="{976F3D4D-8DAE-3240-85D7-0FD19224FC84}" type="slidenum">
              <a:rPr lang="en-US" smtClean="0"/>
              <a:t>2</a:t>
            </a:fld>
            <a:endParaRPr lang="en-US"/>
          </a:p>
        </p:txBody>
      </p:sp>
    </p:spTree>
    <p:extLst>
      <p:ext uri="{BB962C8B-B14F-4D97-AF65-F5344CB8AC3E}">
        <p14:creationId xmlns:p14="http://schemas.microsoft.com/office/powerpoint/2010/main" val="2878553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9654"/>
            <a:ext cx="8229600" cy="5728855"/>
          </a:xfrm>
        </p:spPr>
        <p:txBody>
          <a:bodyPr>
            <a:noAutofit/>
          </a:bodyPr>
          <a:lstStyle/>
          <a:p>
            <a:pPr marL="0" indent="0">
              <a:buNone/>
            </a:pPr>
            <a:r>
              <a:rPr lang="en-AU" sz="2400" b="1" i="1" dirty="0" smtClean="0"/>
              <a:t>Timor-Leste </a:t>
            </a:r>
            <a:r>
              <a:rPr lang="en-AU" sz="2400" b="1" i="1" dirty="0" err="1" smtClean="0"/>
              <a:t>nia</a:t>
            </a:r>
            <a:r>
              <a:rPr lang="en-AU" sz="2400" b="1" i="1" dirty="0" smtClean="0"/>
              <a:t> </a:t>
            </a:r>
            <a:r>
              <a:rPr lang="en-AU" sz="2400" b="1" i="1" dirty="0" err="1"/>
              <a:t>h</a:t>
            </a:r>
            <a:r>
              <a:rPr lang="en-AU" sz="2400" b="1" i="1" dirty="0" err="1" smtClean="0"/>
              <a:t>istoria</a:t>
            </a:r>
            <a:r>
              <a:rPr lang="en-AU" sz="2400" b="1" i="1" dirty="0" smtClean="0"/>
              <a:t> </a:t>
            </a:r>
            <a:r>
              <a:rPr lang="en-AU" sz="2400" b="1" i="1" dirty="0" err="1"/>
              <a:t>nakonu</a:t>
            </a:r>
            <a:r>
              <a:rPr lang="en-AU" sz="2400" b="1" i="1" dirty="0"/>
              <a:t> </a:t>
            </a:r>
            <a:r>
              <a:rPr lang="en-AU" sz="2400" b="1" i="1" dirty="0" err="1"/>
              <a:t>ho</a:t>
            </a:r>
            <a:r>
              <a:rPr lang="en-AU" sz="2400" b="1" i="1" dirty="0"/>
              <a:t> </a:t>
            </a:r>
            <a:r>
              <a:rPr lang="en-AU" sz="2400" b="1" i="1" dirty="0" err="1"/>
              <a:t>konflitus</a:t>
            </a:r>
            <a:r>
              <a:rPr lang="en-AU" sz="2400" b="1" i="1" dirty="0"/>
              <a:t> </a:t>
            </a:r>
            <a:r>
              <a:rPr lang="en-AU" sz="2400" b="1" i="1" dirty="0" err="1"/>
              <a:t>barak</a:t>
            </a:r>
            <a:r>
              <a:rPr lang="en-AU" sz="2400" b="1" i="1" dirty="0"/>
              <a:t>.</a:t>
            </a:r>
            <a:endParaRPr lang="en-US" sz="2400" dirty="0"/>
          </a:p>
          <a:p>
            <a:pPr marL="0" indent="0">
              <a:buNone/>
            </a:pPr>
            <a:r>
              <a:rPr lang="en-AU" sz="2400" b="1" i="1" dirty="0" err="1"/>
              <a:t>Komesa</a:t>
            </a:r>
            <a:r>
              <a:rPr lang="en-AU" sz="2400" b="1" i="1" dirty="0"/>
              <a:t> </a:t>
            </a:r>
            <a:r>
              <a:rPr lang="en-AU" sz="2400" b="1" i="1" dirty="0" err="1"/>
              <a:t>ho</a:t>
            </a:r>
            <a:r>
              <a:rPr lang="en-AU" sz="2400" b="1" i="1" dirty="0"/>
              <a:t> </a:t>
            </a:r>
            <a:r>
              <a:rPr lang="en-AU" sz="2400" b="1" i="1" dirty="0" err="1"/>
              <a:t>repatriasaun</a:t>
            </a:r>
            <a:r>
              <a:rPr lang="en-AU" sz="2400" b="1" i="1" dirty="0"/>
              <a:t> </a:t>
            </a:r>
            <a:r>
              <a:rPr lang="en-AU" sz="2400" b="1" i="1" dirty="0" err="1"/>
              <a:t>etniku</a:t>
            </a:r>
            <a:r>
              <a:rPr lang="en-AU" sz="2400" b="1" i="1" dirty="0"/>
              <a:t> </a:t>
            </a:r>
            <a:r>
              <a:rPr lang="en-AU" sz="2400" b="1" i="1" dirty="0" err="1"/>
              <a:t>neébé</a:t>
            </a:r>
            <a:r>
              <a:rPr lang="en-AU" sz="2400" b="1" i="1" dirty="0"/>
              <a:t> </a:t>
            </a:r>
            <a:r>
              <a:rPr lang="en-AU" sz="2400" b="1" i="1" dirty="0" err="1"/>
              <a:t>tuir</a:t>
            </a:r>
            <a:r>
              <a:rPr lang="en-AU" sz="2400" b="1" i="1" dirty="0"/>
              <a:t> </a:t>
            </a:r>
            <a:r>
              <a:rPr lang="en-AU" sz="2400" b="1" i="1" dirty="0" err="1"/>
              <a:t>mai</a:t>
            </a:r>
            <a:r>
              <a:rPr lang="en-AU" sz="2400" b="1" i="1" dirty="0"/>
              <a:t> </a:t>
            </a:r>
            <a:r>
              <a:rPr lang="en-AU" sz="2400" b="1" i="1" dirty="0" err="1"/>
              <a:t>kolonialismu</a:t>
            </a:r>
            <a:r>
              <a:rPr lang="en-AU" sz="2400" b="1" i="1" dirty="0"/>
              <a:t> Portuguese </a:t>
            </a:r>
            <a:r>
              <a:rPr lang="en-AU" sz="2400" b="1" i="1" dirty="0" err="1"/>
              <a:t>nian</a:t>
            </a:r>
            <a:r>
              <a:rPr lang="en-AU" sz="2400" b="1" i="1" dirty="0"/>
              <a:t> </a:t>
            </a:r>
            <a:r>
              <a:rPr lang="en-AU" sz="2400" b="1" i="1" dirty="0" err="1"/>
              <a:t>besik</a:t>
            </a:r>
            <a:r>
              <a:rPr lang="en-AU" sz="2400" b="1" i="1" dirty="0"/>
              <a:t> </a:t>
            </a:r>
            <a:r>
              <a:rPr lang="en-AU" sz="2400" b="1" i="1" dirty="0" err="1"/>
              <a:t>tinan</a:t>
            </a:r>
            <a:r>
              <a:rPr lang="en-AU" sz="2400" b="1" i="1" dirty="0"/>
              <a:t> 400 </a:t>
            </a:r>
            <a:r>
              <a:rPr lang="en-AU" sz="2400" b="1" i="1" dirty="0" err="1"/>
              <a:t>neébé</a:t>
            </a:r>
            <a:r>
              <a:rPr lang="en-AU" sz="2400" b="1" i="1" dirty="0"/>
              <a:t> </a:t>
            </a:r>
            <a:r>
              <a:rPr lang="en-AU" sz="2400" b="1" i="1" dirty="0" err="1"/>
              <a:t>iha</a:t>
            </a:r>
            <a:r>
              <a:rPr lang="en-AU" sz="2400" b="1" i="1" dirty="0"/>
              <a:t> </a:t>
            </a:r>
            <a:r>
              <a:rPr lang="en-AU" sz="2400" b="1" i="1" dirty="0" err="1"/>
              <a:t>relasaun</a:t>
            </a:r>
            <a:r>
              <a:rPr lang="en-AU" sz="2400" b="1" i="1" dirty="0"/>
              <a:t> </a:t>
            </a:r>
            <a:r>
              <a:rPr lang="en-AU" sz="2400" b="1" i="1" dirty="0" err="1"/>
              <a:t>ho</a:t>
            </a:r>
            <a:r>
              <a:rPr lang="en-AU" sz="2400" b="1" i="1" dirty="0"/>
              <a:t> </a:t>
            </a:r>
            <a:r>
              <a:rPr lang="en-AU" sz="2400" b="1" i="1" dirty="0" err="1"/>
              <a:t>konfliktu</a:t>
            </a:r>
            <a:r>
              <a:rPr lang="en-AU" sz="2400" b="1" i="1" dirty="0"/>
              <a:t>, </a:t>
            </a:r>
            <a:r>
              <a:rPr lang="en-AU" sz="2400" b="1" i="1" dirty="0" err="1"/>
              <a:t>neébé</a:t>
            </a:r>
            <a:r>
              <a:rPr lang="en-AU" sz="2400" b="1" i="1" dirty="0"/>
              <a:t> parte </a:t>
            </a:r>
            <a:r>
              <a:rPr lang="en-AU" sz="2400" b="1" i="1" dirty="0" err="1"/>
              <a:t>populasaun</a:t>
            </a:r>
            <a:r>
              <a:rPr lang="en-AU" sz="2400" b="1" i="1" dirty="0"/>
              <a:t> sempre  </a:t>
            </a:r>
            <a:r>
              <a:rPr lang="en-AU" sz="2400" b="1" i="1" dirty="0" err="1"/>
              <a:t>fahe</a:t>
            </a:r>
            <a:r>
              <a:rPr lang="en-AU" sz="2400" b="1" i="1" dirty="0"/>
              <a:t> </a:t>
            </a:r>
            <a:r>
              <a:rPr lang="en-AU" sz="2400" b="1" i="1" dirty="0" err="1"/>
              <a:t>malu</a:t>
            </a:r>
            <a:r>
              <a:rPr lang="en-AU" sz="2400" b="1" i="1" dirty="0"/>
              <a:t> </a:t>
            </a:r>
            <a:r>
              <a:rPr lang="en-AU" sz="2400" b="1" i="1" dirty="0" err="1"/>
              <a:t>forsa</a:t>
            </a:r>
            <a:r>
              <a:rPr lang="en-AU" sz="2400" b="1" i="1" dirty="0"/>
              <a:t> </a:t>
            </a:r>
            <a:r>
              <a:rPr lang="en-AU" sz="2400" b="1" i="1" dirty="0" err="1"/>
              <a:t>estrangeiru</a:t>
            </a:r>
            <a:r>
              <a:rPr lang="en-AU" sz="2400" b="1" i="1" dirty="0"/>
              <a:t> </a:t>
            </a:r>
            <a:r>
              <a:rPr lang="en-AU" sz="2400" b="1" i="1" dirty="0" err="1"/>
              <a:t>nian</a:t>
            </a:r>
            <a:r>
              <a:rPr lang="en-AU" sz="2400" b="1" i="1" dirty="0"/>
              <a:t>, </a:t>
            </a:r>
            <a:r>
              <a:rPr lang="en-AU" sz="2400" b="1" i="1" dirty="0" err="1"/>
              <a:t>Historia</a:t>
            </a:r>
            <a:r>
              <a:rPr lang="en-AU" sz="2400" b="1" i="1" dirty="0"/>
              <a:t> </a:t>
            </a:r>
            <a:r>
              <a:rPr lang="en-AU" sz="2400" b="1" i="1" dirty="0" err="1"/>
              <a:t>neé</a:t>
            </a:r>
            <a:r>
              <a:rPr lang="en-AU" sz="2400" b="1" i="1" dirty="0"/>
              <a:t> </a:t>
            </a:r>
            <a:r>
              <a:rPr lang="en-AU" sz="2400" b="1" i="1" dirty="0" err="1"/>
              <a:t>sei</a:t>
            </a:r>
            <a:r>
              <a:rPr lang="en-AU" sz="2400" b="1" i="1" dirty="0"/>
              <a:t> </a:t>
            </a:r>
            <a:r>
              <a:rPr lang="en-AU" sz="2400" b="1" i="1" dirty="0" err="1"/>
              <a:t>akontese</a:t>
            </a:r>
            <a:r>
              <a:rPr lang="en-AU" sz="2400" b="1" i="1" dirty="0"/>
              <a:t> tan </a:t>
            </a:r>
            <a:r>
              <a:rPr lang="en-AU" sz="2400" b="1" i="1" dirty="0" err="1"/>
              <a:t>iha</a:t>
            </a:r>
            <a:r>
              <a:rPr lang="en-AU" sz="2400" b="1" i="1" dirty="0"/>
              <a:t> </a:t>
            </a:r>
            <a:r>
              <a:rPr lang="en-AU" sz="2400" b="1" i="1" dirty="0" err="1"/>
              <a:t>funu</a:t>
            </a:r>
            <a:r>
              <a:rPr lang="en-AU" sz="2400" b="1" i="1" dirty="0"/>
              <a:t> </a:t>
            </a:r>
            <a:r>
              <a:rPr lang="en-AU" sz="2400" b="1" i="1" dirty="0" err="1"/>
              <a:t>mundial</a:t>
            </a:r>
            <a:r>
              <a:rPr lang="en-AU" sz="2400" b="1" i="1" dirty="0"/>
              <a:t> </a:t>
            </a:r>
            <a:r>
              <a:rPr lang="en-AU" sz="2400" b="1" i="1" dirty="0" err="1"/>
              <a:t>daruak</a:t>
            </a:r>
            <a:r>
              <a:rPr lang="en-AU" sz="2400" b="1" i="1" dirty="0"/>
              <a:t>. </a:t>
            </a:r>
            <a:r>
              <a:rPr lang="en-AU" sz="2400" b="1" i="1" dirty="0" err="1"/>
              <a:t>Hamutuk</a:t>
            </a:r>
            <a:r>
              <a:rPr lang="en-AU" sz="2400" b="1" i="1" dirty="0"/>
              <a:t>, </a:t>
            </a:r>
            <a:r>
              <a:rPr lang="en-AU" sz="2400" b="1" i="1" dirty="0" err="1"/>
              <a:t>funu</a:t>
            </a:r>
            <a:r>
              <a:rPr lang="en-AU" sz="2400" b="1" i="1" dirty="0"/>
              <a:t> civil </a:t>
            </a:r>
            <a:r>
              <a:rPr lang="en-AU" sz="2400" b="1" i="1" dirty="0" err="1"/>
              <a:t>iha</a:t>
            </a:r>
            <a:r>
              <a:rPr lang="en-AU" sz="2400" b="1" i="1" dirty="0"/>
              <a:t> 1975 no </a:t>
            </a:r>
            <a:r>
              <a:rPr lang="en-AU" sz="2400" b="1" i="1" dirty="0" err="1"/>
              <a:t>okupasaun</a:t>
            </a:r>
            <a:r>
              <a:rPr lang="en-AU" sz="2400" b="1" i="1" dirty="0"/>
              <a:t> </a:t>
            </a:r>
            <a:r>
              <a:rPr lang="en-AU" sz="2400" b="1" i="1" dirty="0" err="1"/>
              <a:t>husi</a:t>
            </a:r>
            <a:r>
              <a:rPr lang="en-AU" sz="2400" b="1" i="1" dirty="0"/>
              <a:t> Indonesia </a:t>
            </a:r>
            <a:r>
              <a:rPr lang="en-AU" sz="2400" b="1" i="1" dirty="0" err="1"/>
              <a:t>tinan</a:t>
            </a:r>
            <a:r>
              <a:rPr lang="en-AU" sz="2400" b="1" i="1" dirty="0"/>
              <a:t> 24 </a:t>
            </a:r>
            <a:r>
              <a:rPr lang="en-AU" sz="2400" b="1" i="1" dirty="0" err="1"/>
              <a:t>nia</a:t>
            </a:r>
            <a:r>
              <a:rPr lang="en-AU" sz="2400" b="1" i="1" dirty="0"/>
              <a:t> </a:t>
            </a:r>
            <a:r>
              <a:rPr lang="en-AU" sz="2400" b="1" i="1" dirty="0" err="1"/>
              <a:t>laran</a:t>
            </a:r>
            <a:r>
              <a:rPr lang="en-AU" sz="2400" b="1" i="1" dirty="0"/>
              <a:t> (</a:t>
            </a:r>
            <a:r>
              <a:rPr lang="en-AU" sz="2400" b="1" i="1" dirty="0" err="1"/>
              <a:t>inklui</a:t>
            </a:r>
            <a:r>
              <a:rPr lang="en-AU" sz="2400" b="1" i="1" dirty="0"/>
              <a:t> </a:t>
            </a:r>
            <a:r>
              <a:rPr lang="en-AU" sz="2400" b="1" i="1" dirty="0" err="1"/>
              <a:t>eventu</a:t>
            </a:r>
            <a:r>
              <a:rPr lang="en-AU" sz="2400" b="1" i="1" dirty="0"/>
              <a:t> 1975 </a:t>
            </a:r>
            <a:r>
              <a:rPr lang="en-AU" sz="2400" b="1" i="1" dirty="0" err="1"/>
              <a:t>nn</a:t>
            </a:r>
            <a:r>
              <a:rPr lang="en-AU" sz="2400" b="1" i="1" dirty="0"/>
              <a:t> 1999) </a:t>
            </a:r>
            <a:r>
              <a:rPr lang="en-AU" sz="2400" b="1" i="1" dirty="0" err="1"/>
              <a:t>kauza</a:t>
            </a:r>
            <a:r>
              <a:rPr lang="en-AU" sz="2400" b="1" i="1" dirty="0"/>
              <a:t> </a:t>
            </a:r>
            <a:r>
              <a:rPr lang="en-AU" sz="2400" b="1" i="1" dirty="0" err="1"/>
              <a:t>ema</a:t>
            </a:r>
            <a:r>
              <a:rPr lang="en-AU" sz="2400" b="1" i="1" dirty="0"/>
              <a:t> 100,000 </a:t>
            </a:r>
            <a:r>
              <a:rPr lang="en-AU" sz="2400" b="1" i="1" dirty="0" err="1"/>
              <a:t>mak</a:t>
            </a:r>
            <a:r>
              <a:rPr lang="en-AU" sz="2400" b="1" i="1" dirty="0"/>
              <a:t> mate, </a:t>
            </a:r>
            <a:r>
              <a:rPr lang="en-AU" sz="2400" b="1" i="1" dirty="0" err="1"/>
              <a:t>asociasaun</a:t>
            </a:r>
            <a:r>
              <a:rPr lang="en-AU" sz="2400" b="1" i="1" dirty="0"/>
              <a:t> </a:t>
            </a:r>
            <a:r>
              <a:rPr lang="en-AU" sz="2400" b="1" i="1" dirty="0" err="1"/>
              <a:t>ho</a:t>
            </a:r>
            <a:r>
              <a:rPr lang="en-AU" sz="2400" b="1" i="1" dirty="0"/>
              <a:t> massacre no </a:t>
            </a:r>
            <a:r>
              <a:rPr lang="en-AU" sz="2400" b="1" i="1" dirty="0" err="1"/>
              <a:t>estraga</a:t>
            </a:r>
            <a:r>
              <a:rPr lang="en-AU" sz="2400" b="1" i="1" dirty="0"/>
              <a:t>, </a:t>
            </a:r>
            <a:r>
              <a:rPr lang="en-AU" sz="2400" b="1" i="1" dirty="0" err="1"/>
              <a:t>intrega</a:t>
            </a:r>
            <a:r>
              <a:rPr lang="en-AU" sz="2400" b="1" i="1" dirty="0"/>
              <a:t> Timor-Leste </a:t>
            </a:r>
            <a:r>
              <a:rPr lang="en-AU" sz="2400" b="1" i="1" dirty="0" err="1"/>
              <a:t>sai</a:t>
            </a:r>
            <a:r>
              <a:rPr lang="en-AU" sz="2400" b="1" i="1" dirty="0"/>
              <a:t> </a:t>
            </a:r>
            <a:r>
              <a:rPr lang="en-AU" sz="2400" b="1" i="1" dirty="0" err="1"/>
              <a:t>sociedade</a:t>
            </a:r>
            <a:r>
              <a:rPr lang="en-AU" sz="2400" b="1" i="1" dirty="0"/>
              <a:t> </a:t>
            </a:r>
            <a:r>
              <a:rPr lang="en-AU" sz="2400" b="1" i="1" dirty="0" err="1"/>
              <a:t>nakonu</a:t>
            </a:r>
            <a:r>
              <a:rPr lang="en-AU" sz="2400" b="1" i="1" dirty="0"/>
              <a:t> </a:t>
            </a:r>
            <a:r>
              <a:rPr lang="en-AU" sz="2400" b="1" i="1" dirty="0" err="1"/>
              <a:t>ho</a:t>
            </a:r>
            <a:r>
              <a:rPr lang="en-AU" sz="2400" b="1" i="1" dirty="0"/>
              <a:t> </a:t>
            </a:r>
            <a:r>
              <a:rPr lang="en-AU" sz="2400" b="1" i="1" dirty="0" err="1"/>
              <a:t>traumatika</a:t>
            </a:r>
            <a:r>
              <a:rPr lang="en-AU" sz="2400" b="1" i="1" dirty="0"/>
              <a:t>. </a:t>
            </a:r>
            <a:r>
              <a:rPr lang="en-AU" sz="2400" b="1" i="1" dirty="0" err="1"/>
              <a:t>Divisaun</a:t>
            </a:r>
            <a:r>
              <a:rPr lang="en-AU" sz="2400" b="1" i="1" dirty="0"/>
              <a:t> </a:t>
            </a:r>
            <a:r>
              <a:rPr lang="en-AU" sz="2400" b="1" i="1" dirty="0" err="1"/>
              <a:t>klean</a:t>
            </a:r>
            <a:r>
              <a:rPr lang="en-AU" sz="2400" b="1" i="1" dirty="0"/>
              <a:t> no </a:t>
            </a:r>
            <a:r>
              <a:rPr lang="en-AU" sz="2400" b="1" i="1" dirty="0" err="1"/>
              <a:t>falta</a:t>
            </a:r>
            <a:r>
              <a:rPr lang="en-AU" sz="2400" b="1" i="1" dirty="0"/>
              <a:t> </a:t>
            </a:r>
            <a:r>
              <a:rPr lang="en-AU" sz="2400" b="1" i="1" dirty="0" err="1"/>
              <a:t>kohesaun</a:t>
            </a:r>
            <a:r>
              <a:rPr lang="en-AU" sz="2400" b="1" i="1" dirty="0"/>
              <a:t> </a:t>
            </a:r>
            <a:r>
              <a:rPr lang="en-AU" sz="2400" b="1" i="1" dirty="0" err="1"/>
              <a:t>nasional</a:t>
            </a:r>
            <a:r>
              <a:rPr lang="en-AU" sz="2400" b="1" i="1" dirty="0"/>
              <a:t> </a:t>
            </a:r>
            <a:r>
              <a:rPr lang="en-AU" sz="2400" b="1" i="1" dirty="0" err="1"/>
              <a:t>hanesan</a:t>
            </a:r>
            <a:r>
              <a:rPr lang="en-AU" sz="2400" b="1" i="1" dirty="0"/>
              <a:t> </a:t>
            </a:r>
            <a:r>
              <a:rPr lang="en-AU" sz="2400" b="1" i="1" dirty="0" err="1"/>
              <a:t>resulta</a:t>
            </a:r>
            <a:r>
              <a:rPr lang="en-AU" sz="2400" b="1" i="1" dirty="0"/>
              <a:t> </a:t>
            </a:r>
            <a:r>
              <a:rPr lang="en-AU" sz="2400" b="1" i="1" dirty="0" err="1"/>
              <a:t>klaro</a:t>
            </a:r>
            <a:r>
              <a:rPr lang="en-AU" sz="2400" b="1" i="1" dirty="0"/>
              <a:t>, </a:t>
            </a:r>
            <a:r>
              <a:rPr lang="en-AU" sz="2400" b="1" i="1" dirty="0" err="1"/>
              <a:t>hamutuk</a:t>
            </a:r>
            <a:r>
              <a:rPr lang="en-AU" sz="2400" b="1" i="1" dirty="0"/>
              <a:t> </a:t>
            </a:r>
            <a:r>
              <a:rPr lang="en-AU" sz="2400" b="1" i="1" dirty="0" err="1"/>
              <a:t>ho</a:t>
            </a:r>
            <a:r>
              <a:rPr lang="en-AU" sz="2400" b="1" i="1" dirty="0"/>
              <a:t> </a:t>
            </a:r>
            <a:r>
              <a:rPr lang="en-AU" sz="2400" b="1" i="1" dirty="0" err="1"/>
              <a:t>konfliktu</a:t>
            </a:r>
            <a:r>
              <a:rPr lang="en-AU" sz="2400" b="1" i="1" dirty="0"/>
              <a:t> </a:t>
            </a:r>
            <a:r>
              <a:rPr lang="en-AU" sz="2400" b="1" i="1" dirty="0" err="1"/>
              <a:t>pesoal</a:t>
            </a:r>
            <a:r>
              <a:rPr lang="en-AU" sz="2400" b="1" i="1" dirty="0"/>
              <a:t> no la </a:t>
            </a:r>
            <a:r>
              <a:rPr lang="en-AU" sz="2400" b="1" i="1" dirty="0" err="1"/>
              <a:t>hetan</a:t>
            </a:r>
            <a:r>
              <a:rPr lang="en-AU" sz="2400" b="1" i="1" dirty="0"/>
              <a:t> </a:t>
            </a:r>
            <a:r>
              <a:rPr lang="en-AU" sz="2400" b="1" i="1" dirty="0" err="1"/>
              <a:t>fiar</a:t>
            </a:r>
            <a:r>
              <a:rPr lang="en-AU" sz="2400" b="1" i="1" dirty="0"/>
              <a:t>. </a:t>
            </a:r>
            <a:endParaRPr lang="en-US" sz="2400" dirty="0"/>
          </a:p>
          <a:p>
            <a:pPr marL="0" indent="0">
              <a:buNone/>
            </a:pPr>
            <a:r>
              <a:rPr lang="en-AU" sz="2400" b="1" i="1" dirty="0"/>
              <a:t> </a:t>
            </a:r>
            <a:endParaRPr lang="en-US" sz="2400" dirty="0"/>
          </a:p>
          <a:p>
            <a:pPr marL="0" indent="0">
              <a:buNone/>
            </a:pPr>
            <a:r>
              <a:rPr lang="en-AU" sz="2400" b="1" i="1" dirty="0" smtClean="0"/>
              <a:t>OXFORD </a:t>
            </a:r>
            <a:r>
              <a:rPr lang="en-AU" sz="2400" b="1" i="1" dirty="0"/>
              <a:t>INSTITUTE FOR ETHICS, LAW, AND ARMED CONFLICT 2012</a:t>
            </a:r>
            <a:endParaRPr lang="en-US" sz="2400" dirty="0"/>
          </a:p>
          <a:p>
            <a:endParaRPr lang="en-US" sz="2400" dirty="0"/>
          </a:p>
        </p:txBody>
      </p:sp>
      <p:sp>
        <p:nvSpPr>
          <p:cNvPr id="2" name="Slide Number Placeholder 1"/>
          <p:cNvSpPr>
            <a:spLocks noGrp="1"/>
          </p:cNvSpPr>
          <p:nvPr>
            <p:ph type="sldNum" sz="quarter" idx="12"/>
          </p:nvPr>
        </p:nvSpPr>
        <p:spPr/>
        <p:txBody>
          <a:bodyPr/>
          <a:lstStyle/>
          <a:p>
            <a:fld id="{976F3D4D-8DAE-3240-85D7-0FD19224FC84}" type="slidenum">
              <a:rPr lang="en-US" smtClean="0"/>
              <a:t>3</a:t>
            </a:fld>
            <a:endParaRPr lang="en-US"/>
          </a:p>
        </p:txBody>
      </p:sp>
    </p:spTree>
    <p:extLst>
      <p:ext uri="{BB962C8B-B14F-4D97-AF65-F5344CB8AC3E}">
        <p14:creationId xmlns:p14="http://schemas.microsoft.com/office/powerpoint/2010/main" val="35499995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6040"/>
            <a:ext cx="8229600" cy="5103660"/>
          </a:xfrm>
        </p:spPr>
        <p:txBody>
          <a:bodyPr>
            <a:normAutofit fontScale="85000" lnSpcReduction="20000"/>
          </a:bodyPr>
          <a:lstStyle/>
          <a:p>
            <a:r>
              <a:rPr lang="en-AU" sz="3300" b="1" dirty="0" err="1" smtClean="0"/>
              <a:t>Ita</a:t>
            </a:r>
            <a:r>
              <a:rPr lang="en-AU" sz="3300" b="1" dirty="0" smtClean="0"/>
              <a:t> agora </a:t>
            </a:r>
            <a:r>
              <a:rPr lang="en-AU" sz="3300" b="1" dirty="0" err="1" smtClean="0"/>
              <a:t>atu</a:t>
            </a:r>
            <a:r>
              <a:rPr lang="en-AU" sz="3300" b="1" dirty="0" smtClean="0"/>
              <a:t> </a:t>
            </a:r>
            <a:r>
              <a:rPr lang="en-AU" sz="3300" b="1" dirty="0" err="1" smtClean="0"/>
              <a:t>apresenta</a:t>
            </a:r>
            <a:r>
              <a:rPr lang="en-AU" sz="3300" b="1" dirty="0" smtClean="0"/>
              <a:t> </a:t>
            </a:r>
            <a:r>
              <a:rPr lang="en-AU" sz="3300" b="1" dirty="0" err="1" smtClean="0"/>
              <a:t>dalan</a:t>
            </a:r>
            <a:r>
              <a:rPr lang="en-AU" sz="3300" b="1" dirty="0" smtClean="0"/>
              <a:t> </a:t>
            </a:r>
            <a:r>
              <a:rPr lang="en-AU" sz="3300" b="1" dirty="0" err="1" smtClean="0"/>
              <a:t>pratika</a:t>
            </a:r>
            <a:r>
              <a:rPr lang="en-AU" sz="3300" b="1" dirty="0" smtClean="0"/>
              <a:t> </a:t>
            </a:r>
            <a:r>
              <a:rPr lang="en-AU" sz="3300" b="1" dirty="0" err="1" smtClean="0"/>
              <a:t>neébé</a:t>
            </a:r>
            <a:r>
              <a:rPr lang="en-AU" sz="3300" b="1" dirty="0" smtClean="0"/>
              <a:t> </a:t>
            </a:r>
            <a:r>
              <a:rPr lang="en-AU" sz="3300" b="1" dirty="0" err="1" smtClean="0"/>
              <a:t>ita</a:t>
            </a:r>
            <a:r>
              <a:rPr lang="en-AU" sz="3300" b="1" dirty="0" smtClean="0"/>
              <a:t> </a:t>
            </a:r>
            <a:r>
              <a:rPr lang="en-AU" sz="3300" b="1" dirty="0" err="1" smtClean="0"/>
              <a:t>bele</a:t>
            </a:r>
            <a:r>
              <a:rPr lang="en-AU" sz="3300" b="1" dirty="0" smtClean="0"/>
              <a:t> halo </a:t>
            </a:r>
            <a:r>
              <a:rPr lang="en-AU" sz="3300" b="1" dirty="0" err="1" smtClean="0"/>
              <a:t>asaun</a:t>
            </a:r>
            <a:r>
              <a:rPr lang="en-AU" sz="3300" b="1" dirty="0" smtClean="0"/>
              <a:t> dame</a:t>
            </a:r>
            <a:endParaRPr lang="en-US" sz="3300" dirty="0" smtClean="0"/>
          </a:p>
          <a:p>
            <a:pPr marL="0" indent="0">
              <a:buNone/>
            </a:pPr>
            <a:endParaRPr lang="en-US" sz="3300" dirty="0" smtClean="0"/>
          </a:p>
          <a:p>
            <a:r>
              <a:rPr lang="en-AU" sz="3300" b="1" dirty="0" err="1" smtClean="0"/>
              <a:t>Dahuluk</a:t>
            </a:r>
            <a:r>
              <a:rPr lang="en-AU" sz="3300" b="1" dirty="0" smtClean="0"/>
              <a:t> </a:t>
            </a:r>
            <a:r>
              <a:rPr lang="en-AU" sz="3300" b="1" dirty="0" err="1" smtClean="0"/>
              <a:t>ita</a:t>
            </a:r>
            <a:r>
              <a:rPr lang="en-AU" sz="3300" b="1" dirty="0" smtClean="0"/>
              <a:t> </a:t>
            </a:r>
            <a:r>
              <a:rPr lang="en-AU" sz="3300" b="1" dirty="0" err="1" smtClean="0"/>
              <a:t>sei</a:t>
            </a:r>
            <a:r>
              <a:rPr lang="en-AU" sz="3300" b="1" dirty="0" smtClean="0"/>
              <a:t> </a:t>
            </a:r>
            <a:r>
              <a:rPr lang="en-AU" sz="3300" b="1" dirty="0" err="1" smtClean="0"/>
              <a:t>koalia</a:t>
            </a:r>
            <a:r>
              <a:rPr lang="en-AU" sz="3300" b="1" dirty="0" smtClean="0"/>
              <a:t> </a:t>
            </a:r>
            <a:r>
              <a:rPr lang="en-AU" sz="3300" b="1" dirty="0" err="1" smtClean="0"/>
              <a:t>kona-ba</a:t>
            </a:r>
            <a:r>
              <a:rPr lang="en-AU" sz="3300" b="1" dirty="0" smtClean="0"/>
              <a:t> </a:t>
            </a:r>
            <a:r>
              <a:rPr lang="en-AU" sz="3300" b="1" u="sng" dirty="0" smtClean="0"/>
              <a:t>VALOR</a:t>
            </a:r>
            <a:r>
              <a:rPr lang="en-AU" sz="3300" b="1" dirty="0" smtClean="0"/>
              <a:t> </a:t>
            </a:r>
            <a:r>
              <a:rPr lang="en-AU" sz="3300" b="1" dirty="0" err="1" smtClean="0"/>
              <a:t>iha</a:t>
            </a:r>
            <a:r>
              <a:rPr lang="en-AU" sz="3300" b="1" dirty="0" smtClean="0"/>
              <a:t> </a:t>
            </a:r>
            <a:r>
              <a:rPr lang="en-AU" sz="3300" b="1" dirty="0" err="1" smtClean="0"/>
              <a:t>rejolusaun</a:t>
            </a:r>
            <a:r>
              <a:rPr lang="en-AU" sz="3300" b="1" dirty="0" smtClean="0"/>
              <a:t> </a:t>
            </a:r>
            <a:r>
              <a:rPr lang="en-AU" sz="3300" b="1" dirty="0" err="1" smtClean="0"/>
              <a:t>konfliktu</a:t>
            </a:r>
            <a:endParaRPr lang="en-US" sz="3300" dirty="0" smtClean="0"/>
          </a:p>
          <a:p>
            <a:pPr marL="0" indent="0">
              <a:buNone/>
            </a:pPr>
            <a:r>
              <a:rPr lang="en-AU" sz="3300" b="1" dirty="0" smtClean="0"/>
              <a:t> </a:t>
            </a:r>
            <a:endParaRPr lang="en-US" sz="3300" dirty="0" smtClean="0"/>
          </a:p>
          <a:p>
            <a:r>
              <a:rPr lang="en-AU" sz="3300" b="1" dirty="0" err="1" smtClean="0"/>
              <a:t>Saida</a:t>
            </a:r>
            <a:r>
              <a:rPr lang="en-AU" sz="3300" b="1" dirty="0" smtClean="0"/>
              <a:t> </a:t>
            </a:r>
            <a:r>
              <a:rPr lang="en-AU" sz="3300" b="1" dirty="0" err="1" smtClean="0"/>
              <a:t>mak</a:t>
            </a:r>
            <a:r>
              <a:rPr lang="en-AU" sz="3300" b="1" dirty="0" smtClean="0"/>
              <a:t> </a:t>
            </a:r>
            <a:r>
              <a:rPr lang="en-AU" sz="3300" b="1" dirty="0" err="1" smtClean="0"/>
              <a:t>valor</a:t>
            </a:r>
            <a:r>
              <a:rPr lang="en-AU" sz="3300" b="1" dirty="0" smtClean="0"/>
              <a:t>? </a:t>
            </a:r>
          </a:p>
          <a:p>
            <a:pPr marL="0" indent="0">
              <a:buNone/>
            </a:pPr>
            <a:endParaRPr lang="en-AU" b="1" dirty="0" smtClean="0"/>
          </a:p>
          <a:p>
            <a:r>
              <a:rPr lang="en-AU" sz="2600" b="1" dirty="0" smtClean="0"/>
              <a:t>We are going to present on practical ways we can act peacefully  </a:t>
            </a:r>
            <a:endParaRPr lang="en-AU" sz="2600" dirty="0" smtClean="0"/>
          </a:p>
          <a:p>
            <a:pPr marL="0" indent="0">
              <a:buNone/>
            </a:pPr>
            <a:endParaRPr lang="en-AU" sz="2600" dirty="0" smtClean="0"/>
          </a:p>
          <a:p>
            <a:r>
              <a:rPr lang="en-AU" sz="2600" b="1" dirty="0" smtClean="0"/>
              <a:t>First we will talk about </a:t>
            </a:r>
            <a:r>
              <a:rPr lang="en-AU" sz="2600" b="1" u="sng" dirty="0" smtClean="0"/>
              <a:t>VALUES</a:t>
            </a:r>
            <a:r>
              <a:rPr lang="en-AU" sz="2600" b="1" dirty="0" smtClean="0"/>
              <a:t> in conflict resolution </a:t>
            </a:r>
            <a:endParaRPr lang="en-AU" sz="2600" dirty="0" smtClean="0"/>
          </a:p>
          <a:p>
            <a:pPr marL="0" indent="0">
              <a:buNone/>
            </a:pPr>
            <a:endParaRPr lang="en-AU" sz="2600" dirty="0" smtClean="0"/>
          </a:p>
          <a:p>
            <a:r>
              <a:rPr lang="en-AU" sz="2600" b="1" dirty="0" smtClean="0"/>
              <a:t>What are values?</a:t>
            </a:r>
            <a:endParaRPr lang="en-AU" sz="2600" dirty="0" smtClean="0"/>
          </a:p>
          <a:p>
            <a:endParaRPr lang="en-AU" b="1" dirty="0" smtClean="0"/>
          </a:p>
          <a:p>
            <a:endParaRPr lang="en-US" dirty="0"/>
          </a:p>
          <a:p>
            <a:pPr marL="0" indent="0">
              <a:buNone/>
            </a:pPr>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4</a:t>
            </a:fld>
            <a:endParaRPr lang="en-US"/>
          </a:p>
        </p:txBody>
      </p:sp>
    </p:spTree>
    <p:extLst>
      <p:ext uri="{BB962C8B-B14F-4D97-AF65-F5344CB8AC3E}">
        <p14:creationId xmlns:p14="http://schemas.microsoft.com/office/powerpoint/2010/main" val="69021095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82" y="256307"/>
            <a:ext cx="8672945" cy="6465167"/>
          </a:xfrm>
        </p:spPr>
        <p:txBody>
          <a:bodyPr>
            <a:noAutofit/>
          </a:bodyPr>
          <a:lstStyle/>
          <a:p>
            <a:r>
              <a:rPr lang="en-AU" sz="2400" b="1" dirty="0" err="1" smtClean="0"/>
              <a:t>Valor</a:t>
            </a:r>
            <a:r>
              <a:rPr lang="en-AU" sz="2400" b="1" dirty="0" smtClean="0"/>
              <a:t> </a:t>
            </a:r>
            <a:r>
              <a:rPr lang="en-AU" sz="2400" b="1" dirty="0" err="1" smtClean="0"/>
              <a:t>mak</a:t>
            </a:r>
            <a:r>
              <a:rPr lang="en-AU" sz="2400" b="1" dirty="0" smtClean="0"/>
              <a:t> </a:t>
            </a:r>
            <a:r>
              <a:rPr lang="en-AU" sz="2400" b="1" dirty="0" err="1" smtClean="0"/>
              <a:t>saida</a:t>
            </a:r>
            <a:r>
              <a:rPr lang="en-AU" sz="2400" b="1" dirty="0" smtClean="0"/>
              <a:t> </a:t>
            </a:r>
            <a:r>
              <a:rPr lang="en-AU" sz="2400" b="1" dirty="0" err="1" smtClean="0"/>
              <a:t>buat</a:t>
            </a:r>
            <a:r>
              <a:rPr lang="en-AU" sz="2400" b="1" dirty="0" smtClean="0"/>
              <a:t> </a:t>
            </a:r>
            <a:r>
              <a:rPr lang="en-AU" sz="2400" b="1" dirty="0" err="1" smtClean="0"/>
              <a:t>neébé</a:t>
            </a:r>
            <a:r>
              <a:rPr lang="en-AU" sz="2400" b="1" dirty="0" smtClean="0"/>
              <a:t> </a:t>
            </a:r>
            <a:r>
              <a:rPr lang="en-AU" sz="2400" b="1" dirty="0" err="1" smtClean="0"/>
              <a:t>klean</a:t>
            </a:r>
            <a:r>
              <a:rPr lang="en-AU" sz="2400" b="1" dirty="0" smtClean="0"/>
              <a:t> </a:t>
            </a:r>
            <a:r>
              <a:rPr lang="en-AU" sz="2400" b="1" dirty="0" err="1" smtClean="0"/>
              <a:t>liu</a:t>
            </a:r>
            <a:r>
              <a:rPr lang="en-AU" sz="2400" b="1" dirty="0" smtClean="0"/>
              <a:t> </a:t>
            </a:r>
            <a:r>
              <a:rPr lang="en-AU" sz="2400" b="1" dirty="0" err="1" smtClean="0"/>
              <a:t>iha</a:t>
            </a:r>
            <a:r>
              <a:rPr lang="en-AU" sz="2400" b="1" dirty="0" smtClean="0"/>
              <a:t> </a:t>
            </a:r>
            <a:r>
              <a:rPr lang="en-AU" sz="2400" b="1" dirty="0" err="1" smtClean="0"/>
              <a:t>ita</a:t>
            </a:r>
            <a:r>
              <a:rPr lang="en-AU" sz="2400" b="1" dirty="0" smtClean="0"/>
              <a:t> </a:t>
            </a:r>
            <a:r>
              <a:rPr lang="en-AU" sz="2400" b="1" dirty="0" err="1" smtClean="0"/>
              <a:t>nia</a:t>
            </a:r>
            <a:r>
              <a:rPr lang="en-AU" sz="2400" b="1" dirty="0" smtClean="0"/>
              <a:t> </a:t>
            </a:r>
            <a:r>
              <a:rPr lang="en-AU" sz="2400" b="1" dirty="0" err="1" smtClean="0"/>
              <a:t>fuan</a:t>
            </a:r>
            <a:r>
              <a:rPr lang="en-AU" sz="2400" b="1" dirty="0" smtClean="0"/>
              <a:t> </a:t>
            </a:r>
            <a:r>
              <a:rPr lang="en-AU" sz="2400" b="1" dirty="0" err="1" smtClean="0"/>
              <a:t>laran</a:t>
            </a:r>
            <a:r>
              <a:rPr lang="en-AU" sz="2400" b="1" dirty="0" smtClean="0"/>
              <a:t> </a:t>
            </a:r>
            <a:r>
              <a:rPr lang="en-AU" sz="2400" b="1" dirty="0" err="1" smtClean="0"/>
              <a:t>neébé</a:t>
            </a:r>
            <a:r>
              <a:rPr lang="en-AU" sz="2400" b="1" dirty="0" smtClean="0"/>
              <a:t> </a:t>
            </a:r>
            <a:r>
              <a:rPr lang="en-AU" sz="2400" b="1" dirty="0" err="1" smtClean="0"/>
              <a:t>ita</a:t>
            </a:r>
            <a:r>
              <a:rPr lang="en-AU" sz="2400" b="1" dirty="0" smtClean="0"/>
              <a:t> </a:t>
            </a:r>
            <a:r>
              <a:rPr lang="en-AU" sz="2400" b="1" dirty="0" err="1" smtClean="0"/>
              <a:t>moris</a:t>
            </a:r>
            <a:r>
              <a:rPr lang="en-AU" sz="2400" b="1" dirty="0" smtClean="0"/>
              <a:t> </a:t>
            </a:r>
            <a:r>
              <a:rPr lang="en-AU" sz="2400" b="1" dirty="0" err="1" smtClean="0"/>
              <a:t>hakarak</a:t>
            </a:r>
            <a:r>
              <a:rPr lang="en-AU" sz="2400" b="1" dirty="0" smtClean="0"/>
              <a:t> </a:t>
            </a:r>
            <a:r>
              <a:rPr lang="en-AU" sz="2400" b="1" dirty="0" err="1" smtClean="0"/>
              <a:t>lao</a:t>
            </a:r>
            <a:r>
              <a:rPr lang="en-AU" sz="2400" b="1" dirty="0" smtClean="0"/>
              <a:t> </a:t>
            </a:r>
            <a:r>
              <a:rPr lang="en-AU" sz="2400" b="1" dirty="0" err="1" smtClean="0"/>
              <a:t>tuir</a:t>
            </a:r>
            <a:r>
              <a:rPr lang="en-AU" sz="2400" b="1" dirty="0" smtClean="0"/>
              <a:t> </a:t>
            </a:r>
            <a:r>
              <a:rPr lang="en-AU" sz="2400" b="1" dirty="0" err="1" smtClean="0"/>
              <a:t>ba</a:t>
            </a:r>
            <a:r>
              <a:rPr lang="en-AU" sz="2400" b="1" dirty="0" smtClean="0"/>
              <a:t>.</a:t>
            </a:r>
            <a:endParaRPr lang="en-US" sz="2400" b="1" dirty="0" smtClean="0"/>
          </a:p>
          <a:p>
            <a:r>
              <a:rPr lang="en-AU" sz="2400" b="1" dirty="0" err="1" smtClean="0"/>
              <a:t>Valor</a:t>
            </a:r>
            <a:r>
              <a:rPr lang="en-AU" sz="2400" b="1" dirty="0" smtClean="0"/>
              <a:t> </a:t>
            </a:r>
            <a:r>
              <a:rPr lang="en-AU" sz="2400" b="1" dirty="0" err="1" smtClean="0"/>
              <a:t>mak</a:t>
            </a:r>
            <a:r>
              <a:rPr lang="en-AU" sz="2400" b="1" dirty="0" smtClean="0"/>
              <a:t> </a:t>
            </a:r>
            <a:r>
              <a:rPr lang="en-AU" sz="2400" b="1" dirty="0" err="1" smtClean="0"/>
              <a:t>saida</a:t>
            </a:r>
            <a:r>
              <a:rPr lang="en-AU" sz="2400" b="1" dirty="0" smtClean="0"/>
              <a:t> </a:t>
            </a:r>
            <a:r>
              <a:rPr lang="en-AU" sz="2400" b="1" dirty="0" err="1" smtClean="0"/>
              <a:t>mak</a:t>
            </a:r>
            <a:r>
              <a:rPr lang="en-AU" sz="2400" b="1" dirty="0" smtClean="0"/>
              <a:t> </a:t>
            </a:r>
            <a:r>
              <a:rPr lang="en-AU" sz="2400" b="1" dirty="0" err="1" smtClean="0"/>
              <a:t>ita</a:t>
            </a:r>
            <a:r>
              <a:rPr lang="en-AU" sz="2400" b="1" dirty="0" smtClean="0"/>
              <a:t> </a:t>
            </a:r>
            <a:r>
              <a:rPr lang="en-AU" sz="2400" b="1" dirty="0" err="1" smtClean="0"/>
              <a:t>hakarak</a:t>
            </a:r>
            <a:r>
              <a:rPr lang="en-AU" sz="2400" b="1" dirty="0" smtClean="0"/>
              <a:t> </a:t>
            </a:r>
            <a:r>
              <a:rPr lang="en-AU" sz="2400" b="1" dirty="0" err="1" smtClean="0"/>
              <a:t>atu</a:t>
            </a:r>
            <a:r>
              <a:rPr lang="en-AU" sz="2400" b="1" dirty="0" smtClean="0"/>
              <a:t> </a:t>
            </a:r>
            <a:r>
              <a:rPr lang="en-AU" sz="2400" b="1" dirty="0" err="1" smtClean="0"/>
              <a:t>luta</a:t>
            </a:r>
            <a:r>
              <a:rPr lang="en-AU" sz="2400" b="1" dirty="0" smtClean="0"/>
              <a:t> </a:t>
            </a:r>
            <a:r>
              <a:rPr lang="en-AU" sz="2400" b="1" dirty="0" err="1" smtClean="0"/>
              <a:t>ba</a:t>
            </a:r>
            <a:r>
              <a:rPr lang="en-AU" sz="2400" b="1" dirty="0" smtClean="0"/>
              <a:t> </a:t>
            </a:r>
            <a:endParaRPr lang="en-US" sz="2400" b="1" dirty="0" smtClean="0"/>
          </a:p>
          <a:p>
            <a:r>
              <a:rPr lang="en-AU" sz="2400" b="1" dirty="0" err="1" smtClean="0"/>
              <a:t>Valor</a:t>
            </a:r>
            <a:r>
              <a:rPr lang="en-AU" sz="2400" b="1" dirty="0" smtClean="0"/>
              <a:t> </a:t>
            </a:r>
            <a:r>
              <a:rPr lang="en-AU" sz="2400" b="1" dirty="0" err="1" smtClean="0"/>
              <a:t>mak</a:t>
            </a:r>
            <a:r>
              <a:rPr lang="en-AU" sz="2400" b="1" dirty="0" smtClean="0"/>
              <a:t> </a:t>
            </a:r>
            <a:r>
              <a:rPr lang="en-AU" sz="2400" b="1" dirty="0" err="1" smtClean="0"/>
              <a:t>saida</a:t>
            </a:r>
            <a:r>
              <a:rPr lang="en-AU" sz="2400" b="1" dirty="0" smtClean="0"/>
              <a:t> </a:t>
            </a:r>
            <a:r>
              <a:rPr lang="en-AU" sz="2400" b="1" dirty="0" err="1" smtClean="0"/>
              <a:t>fiar</a:t>
            </a:r>
            <a:r>
              <a:rPr lang="en-AU" sz="2400" b="1" dirty="0" smtClean="0"/>
              <a:t> </a:t>
            </a:r>
            <a:r>
              <a:rPr lang="en-AU" sz="2400" b="1" dirty="0" err="1" smtClean="0"/>
              <a:t>liu</a:t>
            </a:r>
            <a:r>
              <a:rPr lang="en-AU" sz="2400" b="1" dirty="0" smtClean="0"/>
              <a:t> </a:t>
            </a:r>
            <a:r>
              <a:rPr lang="en-AU" sz="2400" b="1" dirty="0" err="1" smtClean="0"/>
              <a:t>ba</a:t>
            </a:r>
            <a:r>
              <a:rPr lang="en-AU" sz="2400" b="1" dirty="0" smtClean="0"/>
              <a:t> </a:t>
            </a:r>
            <a:endParaRPr lang="en-US" sz="2400" b="1" dirty="0" smtClean="0"/>
          </a:p>
          <a:p>
            <a:r>
              <a:rPr lang="en-AU" sz="2400" b="1" dirty="0" err="1" smtClean="0"/>
              <a:t>Valor</a:t>
            </a:r>
            <a:r>
              <a:rPr lang="en-AU" sz="2400" b="1" dirty="0" smtClean="0"/>
              <a:t> </a:t>
            </a:r>
            <a:r>
              <a:rPr lang="en-AU" sz="2400" b="1" dirty="0" err="1" smtClean="0"/>
              <a:t>hanesan</a:t>
            </a:r>
            <a:r>
              <a:rPr lang="en-AU" sz="2400" b="1" dirty="0" smtClean="0"/>
              <a:t> </a:t>
            </a:r>
            <a:r>
              <a:rPr lang="en-AU" sz="2400" b="1" dirty="0" err="1" smtClean="0"/>
              <a:t>kompasu</a:t>
            </a:r>
            <a:r>
              <a:rPr lang="en-AU" sz="2400" b="1" dirty="0" smtClean="0"/>
              <a:t> </a:t>
            </a:r>
            <a:r>
              <a:rPr lang="en-AU" sz="2400" b="1" dirty="0" err="1" smtClean="0"/>
              <a:t>neébé</a:t>
            </a:r>
            <a:r>
              <a:rPr lang="en-AU" sz="2400" b="1" dirty="0" smtClean="0"/>
              <a:t> </a:t>
            </a:r>
            <a:r>
              <a:rPr lang="en-AU" sz="2400" b="1" dirty="0" err="1" smtClean="0"/>
              <a:t>fo</a:t>
            </a:r>
            <a:r>
              <a:rPr lang="en-AU" sz="2400" b="1" dirty="0" smtClean="0"/>
              <a:t> </a:t>
            </a:r>
            <a:r>
              <a:rPr lang="en-AU" sz="2400" b="1" dirty="0" err="1" smtClean="0"/>
              <a:t>ita</a:t>
            </a:r>
            <a:r>
              <a:rPr lang="en-AU" sz="2400" b="1" dirty="0" smtClean="0"/>
              <a:t> </a:t>
            </a:r>
            <a:r>
              <a:rPr lang="en-AU" sz="2400" b="1" dirty="0" err="1" smtClean="0"/>
              <a:t>dalan</a:t>
            </a:r>
            <a:r>
              <a:rPr lang="en-AU" sz="2400" b="1" dirty="0" smtClean="0"/>
              <a:t> </a:t>
            </a:r>
            <a:r>
              <a:rPr lang="en-AU" sz="2400" b="1" dirty="0" err="1" smtClean="0"/>
              <a:t>moris</a:t>
            </a:r>
            <a:r>
              <a:rPr lang="en-AU" sz="2400" b="1" dirty="0" smtClean="0"/>
              <a:t> </a:t>
            </a:r>
            <a:r>
              <a:rPr lang="en-AU" sz="2400" b="1" dirty="0" err="1" smtClean="0"/>
              <a:t>nian</a:t>
            </a:r>
            <a:endParaRPr lang="en-US" sz="2400" b="1" dirty="0" smtClean="0"/>
          </a:p>
          <a:p>
            <a:r>
              <a:rPr lang="en-AU" sz="2400" b="1" dirty="0" err="1" smtClean="0"/>
              <a:t>Valor</a:t>
            </a:r>
            <a:r>
              <a:rPr lang="en-AU" sz="2400" b="1" dirty="0" smtClean="0"/>
              <a:t> </a:t>
            </a:r>
            <a:r>
              <a:rPr lang="en-AU" sz="2400" b="1" dirty="0" err="1" smtClean="0"/>
              <a:t>ida</a:t>
            </a:r>
            <a:r>
              <a:rPr lang="en-AU" sz="2400" b="1" dirty="0" smtClean="0"/>
              <a:t> </a:t>
            </a:r>
            <a:r>
              <a:rPr lang="en-AU" sz="2400" b="1" dirty="0" err="1" smtClean="0"/>
              <a:t>neé</a:t>
            </a:r>
            <a:r>
              <a:rPr lang="en-AU" sz="2400" b="1" dirty="0" smtClean="0"/>
              <a:t> </a:t>
            </a:r>
            <a:r>
              <a:rPr lang="en-AU" sz="2400" b="1" dirty="0" err="1" smtClean="0"/>
              <a:t>laos</a:t>
            </a:r>
            <a:r>
              <a:rPr lang="en-AU" sz="2400" b="1" dirty="0" smtClean="0"/>
              <a:t> </a:t>
            </a:r>
            <a:r>
              <a:rPr lang="en-AU" sz="2400" b="1" dirty="0" err="1" smtClean="0"/>
              <a:t>alvu</a:t>
            </a:r>
            <a:endParaRPr lang="en-US" sz="2400" b="1" dirty="0" smtClean="0"/>
          </a:p>
          <a:p>
            <a:r>
              <a:rPr lang="en-AU" sz="2400" b="1" dirty="0" err="1" smtClean="0"/>
              <a:t>Alvu</a:t>
            </a:r>
            <a:r>
              <a:rPr lang="en-AU" sz="2400" b="1" dirty="0" smtClean="0"/>
              <a:t> </a:t>
            </a:r>
            <a:r>
              <a:rPr lang="en-AU" sz="2400" b="1" dirty="0" err="1" smtClean="0"/>
              <a:t>mak</a:t>
            </a:r>
            <a:r>
              <a:rPr lang="en-AU" sz="2400" b="1" dirty="0" smtClean="0"/>
              <a:t> </a:t>
            </a:r>
            <a:r>
              <a:rPr lang="en-AU" sz="2400" b="1" dirty="0" err="1" smtClean="0"/>
              <a:t>saida</a:t>
            </a:r>
            <a:r>
              <a:rPr lang="en-AU" sz="2400" b="1" dirty="0" smtClean="0"/>
              <a:t> </a:t>
            </a:r>
            <a:r>
              <a:rPr lang="en-AU" sz="2400" b="1" dirty="0" err="1" smtClean="0"/>
              <a:t>mak</a:t>
            </a:r>
            <a:r>
              <a:rPr lang="en-AU" sz="2400" b="1" dirty="0" smtClean="0"/>
              <a:t> </a:t>
            </a:r>
            <a:r>
              <a:rPr lang="en-AU" sz="2400" b="1" dirty="0" err="1" smtClean="0"/>
              <a:t>ita</a:t>
            </a:r>
            <a:r>
              <a:rPr lang="en-AU" sz="2400" b="1" dirty="0" smtClean="0"/>
              <a:t> </a:t>
            </a:r>
            <a:r>
              <a:rPr lang="en-AU" sz="2400" b="1" dirty="0" err="1" smtClean="0"/>
              <a:t>bele</a:t>
            </a:r>
            <a:r>
              <a:rPr lang="en-AU" sz="2400" b="1" dirty="0" smtClean="0"/>
              <a:t> </a:t>
            </a:r>
            <a:r>
              <a:rPr lang="en-AU" sz="2400" b="1" dirty="0" err="1" smtClean="0"/>
              <a:t>atinji</a:t>
            </a:r>
            <a:r>
              <a:rPr lang="en-AU" sz="2400" b="1" dirty="0" smtClean="0"/>
              <a:t> no </a:t>
            </a:r>
            <a:r>
              <a:rPr lang="en-AU" sz="2400" b="1" dirty="0" err="1" smtClean="0"/>
              <a:t>remata</a:t>
            </a:r>
            <a:r>
              <a:rPr lang="en-AU" sz="2400" b="1" dirty="0" smtClean="0"/>
              <a:t> </a:t>
            </a:r>
            <a:endParaRPr lang="en-US" sz="2400" b="1" dirty="0" smtClean="0"/>
          </a:p>
          <a:p>
            <a:r>
              <a:rPr lang="en-AU" sz="2400" b="1" dirty="0" err="1" smtClean="0"/>
              <a:t>Valor</a:t>
            </a:r>
            <a:r>
              <a:rPr lang="en-AU" sz="2400" b="1" dirty="0" smtClean="0"/>
              <a:t> </a:t>
            </a:r>
            <a:r>
              <a:rPr lang="en-AU" sz="2400" b="1" dirty="0" err="1" smtClean="0"/>
              <a:t>neé</a:t>
            </a:r>
            <a:r>
              <a:rPr lang="en-AU" sz="2400" b="1" dirty="0" smtClean="0"/>
              <a:t> </a:t>
            </a:r>
            <a:r>
              <a:rPr lang="en-AU" sz="2400" b="1" dirty="0" err="1" smtClean="0"/>
              <a:t>buat</a:t>
            </a:r>
            <a:r>
              <a:rPr lang="en-AU" sz="2400" b="1" dirty="0" smtClean="0"/>
              <a:t> </a:t>
            </a:r>
            <a:r>
              <a:rPr lang="en-AU" sz="2400" b="1" dirty="0" err="1" smtClean="0"/>
              <a:t>neébé</a:t>
            </a:r>
            <a:r>
              <a:rPr lang="en-AU" sz="2400" b="1" dirty="0" smtClean="0"/>
              <a:t> </a:t>
            </a:r>
            <a:r>
              <a:rPr lang="en-AU" sz="2400" b="1" dirty="0" err="1" smtClean="0"/>
              <a:t>boót</a:t>
            </a:r>
            <a:r>
              <a:rPr lang="en-AU" sz="2400" b="1" dirty="0" smtClean="0"/>
              <a:t> </a:t>
            </a:r>
            <a:r>
              <a:rPr lang="en-AU" sz="2400" b="1" dirty="0" err="1" smtClean="0"/>
              <a:t>liu</a:t>
            </a:r>
            <a:r>
              <a:rPr lang="en-AU" sz="2400" b="1" dirty="0" smtClean="0"/>
              <a:t> </a:t>
            </a:r>
          </a:p>
          <a:p>
            <a:endParaRPr lang="en-AU" sz="1800" b="1" dirty="0" smtClean="0"/>
          </a:p>
          <a:p>
            <a:r>
              <a:rPr lang="en-AU" sz="1800" b="1" dirty="0" smtClean="0"/>
              <a:t>Values are the things deep in your heart that you want your life to be about.</a:t>
            </a:r>
          </a:p>
          <a:p>
            <a:r>
              <a:rPr lang="en-AU" sz="1800" b="1" dirty="0" smtClean="0"/>
              <a:t>Values are what you want to stand for</a:t>
            </a:r>
          </a:p>
          <a:p>
            <a:r>
              <a:rPr lang="en-AU" sz="1800" b="1" dirty="0" smtClean="0"/>
              <a:t>Values are what truly matter to you</a:t>
            </a:r>
          </a:p>
          <a:p>
            <a:r>
              <a:rPr lang="en-AU" sz="1800" b="1" dirty="0" smtClean="0"/>
              <a:t>Values are like a compass that give our lives direction</a:t>
            </a:r>
          </a:p>
          <a:p>
            <a:r>
              <a:rPr lang="en-AU" sz="1800" b="1" dirty="0" smtClean="0"/>
              <a:t>A </a:t>
            </a:r>
            <a:r>
              <a:rPr lang="en-AU" sz="1800" b="1" dirty="0"/>
              <a:t>value is not a </a:t>
            </a:r>
            <a:r>
              <a:rPr lang="en-AU" sz="1800" b="1" dirty="0" smtClean="0"/>
              <a:t>goal</a:t>
            </a:r>
            <a:endParaRPr lang="en-AU" sz="1800" b="1" dirty="0"/>
          </a:p>
          <a:p>
            <a:r>
              <a:rPr lang="en-AU" sz="1800" b="1" dirty="0"/>
              <a:t>Goals are something we achieve and </a:t>
            </a:r>
            <a:r>
              <a:rPr lang="en-AU" sz="1800" b="1" dirty="0" smtClean="0"/>
              <a:t>finish</a:t>
            </a:r>
            <a:endParaRPr lang="en-AU" sz="1800" b="1" dirty="0"/>
          </a:p>
          <a:p>
            <a:r>
              <a:rPr lang="en-AU" sz="1800" b="1" dirty="0"/>
              <a:t>A value is much bigger</a:t>
            </a:r>
          </a:p>
          <a:p>
            <a:pPr marL="0" indent="0">
              <a:buNone/>
            </a:pPr>
            <a:endParaRPr lang="en-US" sz="2400" dirty="0"/>
          </a:p>
        </p:txBody>
      </p:sp>
      <p:sp>
        <p:nvSpPr>
          <p:cNvPr id="2" name="Slide Number Placeholder 1"/>
          <p:cNvSpPr>
            <a:spLocks noGrp="1"/>
          </p:cNvSpPr>
          <p:nvPr>
            <p:ph type="sldNum" sz="quarter" idx="12"/>
          </p:nvPr>
        </p:nvSpPr>
        <p:spPr/>
        <p:txBody>
          <a:bodyPr/>
          <a:lstStyle/>
          <a:p>
            <a:fld id="{976F3D4D-8DAE-3240-85D7-0FD19224FC84}" type="slidenum">
              <a:rPr lang="en-US" smtClean="0"/>
              <a:t>5</a:t>
            </a:fld>
            <a:endParaRPr lang="en-US"/>
          </a:p>
        </p:txBody>
      </p:sp>
    </p:spTree>
    <p:extLst>
      <p:ext uri="{BB962C8B-B14F-4D97-AF65-F5344CB8AC3E}">
        <p14:creationId xmlns:p14="http://schemas.microsoft.com/office/powerpoint/2010/main" val="268645279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265" y="260825"/>
            <a:ext cx="8210535" cy="6095525"/>
          </a:xfrm>
        </p:spPr>
        <p:txBody>
          <a:bodyPr>
            <a:normAutofit fontScale="62500" lnSpcReduction="20000"/>
          </a:bodyPr>
          <a:lstStyle/>
          <a:p>
            <a:pPr marL="0" indent="0">
              <a:buNone/>
            </a:pPr>
            <a:r>
              <a:rPr lang="en-AU" sz="4500" b="1" dirty="0" err="1" smtClean="0"/>
              <a:t>Ezemplu</a:t>
            </a:r>
            <a:r>
              <a:rPr lang="en-AU" sz="4500" b="1" dirty="0" smtClean="0"/>
              <a:t> </a:t>
            </a:r>
            <a:endParaRPr lang="en-US" sz="4500" dirty="0" smtClean="0"/>
          </a:p>
          <a:p>
            <a:r>
              <a:rPr lang="en-AU" sz="4500" dirty="0" err="1" smtClean="0"/>
              <a:t>Dalaruma</a:t>
            </a:r>
            <a:r>
              <a:rPr lang="en-AU" sz="4500" dirty="0" smtClean="0"/>
              <a:t> </a:t>
            </a:r>
            <a:r>
              <a:rPr lang="en-AU" sz="4500" dirty="0" err="1" smtClean="0"/>
              <a:t>hau</a:t>
            </a:r>
            <a:r>
              <a:rPr lang="en-AU" sz="4500" dirty="0" smtClean="0"/>
              <a:t> </a:t>
            </a:r>
            <a:r>
              <a:rPr lang="en-AU" sz="4500" dirty="0" err="1" smtClean="0"/>
              <a:t>nia</a:t>
            </a:r>
            <a:r>
              <a:rPr lang="en-AU" sz="4500" dirty="0" smtClean="0"/>
              <a:t> </a:t>
            </a:r>
            <a:r>
              <a:rPr lang="en-AU" sz="4500" dirty="0" err="1" smtClean="0"/>
              <a:t>valor</a:t>
            </a:r>
            <a:r>
              <a:rPr lang="en-AU" sz="4500" dirty="0" smtClean="0"/>
              <a:t> </a:t>
            </a:r>
            <a:r>
              <a:rPr lang="en-AU" sz="4500" dirty="0" err="1" smtClean="0"/>
              <a:t>mak</a:t>
            </a:r>
            <a:r>
              <a:rPr lang="en-AU" sz="4500" dirty="0" smtClean="0"/>
              <a:t> </a:t>
            </a:r>
            <a:r>
              <a:rPr lang="en-AU" sz="4500" dirty="0" err="1" smtClean="0"/>
              <a:t>neé</a:t>
            </a:r>
            <a:r>
              <a:rPr lang="en-AU" sz="4500" dirty="0" smtClean="0"/>
              <a:t> </a:t>
            </a:r>
            <a:r>
              <a:rPr lang="en-AU" sz="4500" dirty="0" err="1" smtClean="0"/>
              <a:t>ona</a:t>
            </a:r>
            <a:r>
              <a:rPr lang="en-AU" sz="4500" dirty="0" smtClean="0"/>
              <a:t> </a:t>
            </a:r>
            <a:endParaRPr lang="en-US" sz="4500" dirty="0" smtClean="0"/>
          </a:p>
          <a:p>
            <a:r>
              <a:rPr lang="en-AU" sz="4500" dirty="0" err="1" smtClean="0"/>
              <a:t>Hodi</a:t>
            </a:r>
            <a:r>
              <a:rPr lang="en-AU" sz="4500" dirty="0" smtClean="0"/>
              <a:t> </a:t>
            </a:r>
            <a:r>
              <a:rPr lang="en-AU" sz="4500" dirty="0" err="1" smtClean="0"/>
              <a:t>hetan</a:t>
            </a:r>
            <a:r>
              <a:rPr lang="en-AU" sz="4500" dirty="0" smtClean="0"/>
              <a:t> </a:t>
            </a:r>
            <a:r>
              <a:rPr lang="en-AU" sz="4500" dirty="0" err="1" smtClean="0"/>
              <a:t>moris</a:t>
            </a:r>
            <a:r>
              <a:rPr lang="en-AU" sz="4500" dirty="0" smtClean="0"/>
              <a:t> dame </a:t>
            </a:r>
            <a:r>
              <a:rPr lang="en-AU" sz="4500" dirty="0" err="1" smtClean="0"/>
              <a:t>liu</a:t>
            </a:r>
            <a:r>
              <a:rPr lang="en-AU" sz="4500" dirty="0" smtClean="0"/>
              <a:t> no </a:t>
            </a:r>
            <a:r>
              <a:rPr lang="en-AU" sz="4500" dirty="0" err="1" smtClean="0"/>
              <a:t>trata</a:t>
            </a:r>
            <a:r>
              <a:rPr lang="en-AU" sz="4500" dirty="0" smtClean="0"/>
              <a:t> </a:t>
            </a:r>
            <a:r>
              <a:rPr lang="en-AU" sz="4500" dirty="0" err="1" smtClean="0"/>
              <a:t>ema</a:t>
            </a:r>
            <a:r>
              <a:rPr lang="en-AU" sz="4500" dirty="0" smtClean="0"/>
              <a:t> </a:t>
            </a:r>
            <a:r>
              <a:rPr lang="en-AU" sz="4500" dirty="0" err="1" smtClean="0"/>
              <a:t>ho</a:t>
            </a:r>
            <a:r>
              <a:rPr lang="en-AU" sz="4500" dirty="0" smtClean="0"/>
              <a:t> </a:t>
            </a:r>
            <a:r>
              <a:rPr lang="en-AU" sz="4500" dirty="0" err="1" smtClean="0"/>
              <a:t>laran</a:t>
            </a:r>
            <a:r>
              <a:rPr lang="en-AU" sz="4500" dirty="0" smtClean="0"/>
              <a:t> </a:t>
            </a:r>
            <a:r>
              <a:rPr lang="en-AU" sz="4500" dirty="0" err="1" smtClean="0"/>
              <a:t>mamar</a:t>
            </a:r>
            <a:r>
              <a:rPr lang="en-AU" sz="4500" dirty="0" smtClean="0"/>
              <a:t> </a:t>
            </a:r>
            <a:r>
              <a:rPr lang="en-AU" sz="4500" dirty="0" err="1" smtClean="0"/>
              <a:t>ida</a:t>
            </a:r>
            <a:r>
              <a:rPr lang="en-AU" sz="4500" dirty="0" smtClean="0"/>
              <a:t> </a:t>
            </a:r>
            <a:r>
              <a:rPr lang="en-AU" sz="4500" dirty="0" err="1" smtClean="0"/>
              <a:t>neé</a:t>
            </a:r>
            <a:r>
              <a:rPr lang="en-AU" sz="4500" dirty="0" smtClean="0"/>
              <a:t> </a:t>
            </a:r>
            <a:r>
              <a:rPr lang="en-AU" sz="4500" dirty="0" err="1" smtClean="0"/>
              <a:t>mak</a:t>
            </a:r>
            <a:r>
              <a:rPr lang="en-AU" sz="4500" dirty="0" smtClean="0"/>
              <a:t> </a:t>
            </a:r>
            <a:r>
              <a:rPr lang="en-AU" sz="4500" dirty="0" err="1" smtClean="0"/>
              <a:t>valor</a:t>
            </a:r>
            <a:r>
              <a:rPr lang="en-AU" sz="4500" dirty="0" smtClean="0"/>
              <a:t> </a:t>
            </a:r>
            <a:r>
              <a:rPr lang="en-AU" sz="4500" dirty="0" err="1" smtClean="0"/>
              <a:t>ida</a:t>
            </a:r>
            <a:r>
              <a:rPr lang="en-AU" sz="4500" dirty="0" smtClean="0"/>
              <a:t> </a:t>
            </a:r>
            <a:endParaRPr lang="en-US" sz="4500" dirty="0" smtClean="0"/>
          </a:p>
          <a:p>
            <a:r>
              <a:rPr lang="en-AU" sz="4500" dirty="0" err="1" smtClean="0"/>
              <a:t>Valor</a:t>
            </a:r>
            <a:r>
              <a:rPr lang="en-AU" sz="4500" dirty="0" smtClean="0"/>
              <a:t> </a:t>
            </a:r>
            <a:r>
              <a:rPr lang="en-AU" sz="4500" dirty="0" err="1" smtClean="0"/>
              <a:t>hau</a:t>
            </a:r>
            <a:r>
              <a:rPr lang="en-AU" sz="4500" dirty="0" smtClean="0"/>
              <a:t> </a:t>
            </a:r>
            <a:r>
              <a:rPr lang="en-AU" sz="4500" dirty="0" err="1" smtClean="0"/>
              <a:t>nia</a:t>
            </a:r>
            <a:r>
              <a:rPr lang="en-AU" sz="4500" dirty="0" smtClean="0"/>
              <a:t> </a:t>
            </a:r>
            <a:r>
              <a:rPr lang="en-AU" sz="4500" dirty="0" err="1" smtClean="0"/>
              <a:t>mak</a:t>
            </a:r>
            <a:r>
              <a:rPr lang="en-AU" sz="4500" dirty="0" smtClean="0"/>
              <a:t> </a:t>
            </a:r>
            <a:r>
              <a:rPr lang="en-AU" sz="4500" dirty="0" err="1" smtClean="0"/>
              <a:t>dalaruma</a:t>
            </a:r>
            <a:r>
              <a:rPr lang="en-AU" sz="4500" dirty="0" smtClean="0"/>
              <a:t> </a:t>
            </a:r>
            <a:r>
              <a:rPr lang="en-AU" sz="4500" dirty="0" err="1" smtClean="0"/>
              <a:t>sai</a:t>
            </a:r>
            <a:r>
              <a:rPr lang="en-AU" sz="4500" dirty="0" smtClean="0"/>
              <a:t> </a:t>
            </a:r>
            <a:r>
              <a:rPr lang="en-AU" sz="4500" dirty="0" err="1" smtClean="0"/>
              <a:t>parenti</a:t>
            </a:r>
            <a:r>
              <a:rPr lang="en-AU" sz="4500" dirty="0" smtClean="0"/>
              <a:t> </a:t>
            </a:r>
            <a:r>
              <a:rPr lang="en-AU" sz="4500" dirty="0" err="1" smtClean="0"/>
              <a:t>neébé</a:t>
            </a:r>
            <a:r>
              <a:rPr lang="en-AU" sz="4500" dirty="0" smtClean="0"/>
              <a:t> </a:t>
            </a:r>
            <a:r>
              <a:rPr lang="en-AU" sz="4500" dirty="0" err="1" smtClean="0"/>
              <a:t>diak</a:t>
            </a:r>
            <a:r>
              <a:rPr lang="en-AU" sz="4500" dirty="0" smtClean="0"/>
              <a:t> </a:t>
            </a:r>
            <a:endParaRPr lang="en-US" sz="4500" dirty="0" smtClean="0"/>
          </a:p>
          <a:p>
            <a:r>
              <a:rPr lang="en-AU" sz="4500" dirty="0" err="1" smtClean="0"/>
              <a:t>Ita</a:t>
            </a:r>
            <a:r>
              <a:rPr lang="en-AU" sz="4500" dirty="0" smtClean="0"/>
              <a:t> </a:t>
            </a:r>
            <a:r>
              <a:rPr lang="en-AU" sz="4500" dirty="0" err="1" smtClean="0"/>
              <a:t>bele</a:t>
            </a:r>
            <a:r>
              <a:rPr lang="en-AU" sz="4500" dirty="0" smtClean="0"/>
              <a:t> </a:t>
            </a:r>
            <a:r>
              <a:rPr lang="en-AU" sz="4500" dirty="0" err="1" smtClean="0"/>
              <a:t>hetan</a:t>
            </a:r>
            <a:r>
              <a:rPr lang="en-AU" sz="4500" dirty="0" smtClean="0"/>
              <a:t> </a:t>
            </a:r>
            <a:r>
              <a:rPr lang="en-AU" sz="4500" dirty="0" err="1" smtClean="0"/>
              <a:t>oan</a:t>
            </a:r>
            <a:r>
              <a:rPr lang="en-AU" sz="4500" dirty="0" smtClean="0"/>
              <a:t>. Ida </a:t>
            </a:r>
            <a:r>
              <a:rPr lang="en-AU" sz="4500" dirty="0" err="1" smtClean="0"/>
              <a:t>neé</a:t>
            </a:r>
            <a:r>
              <a:rPr lang="en-AU" sz="4500" dirty="0" smtClean="0"/>
              <a:t> </a:t>
            </a:r>
            <a:r>
              <a:rPr lang="en-AU" sz="4500" dirty="0" err="1" smtClean="0"/>
              <a:t>alvu</a:t>
            </a:r>
            <a:r>
              <a:rPr lang="en-AU" sz="4500" dirty="0" smtClean="0"/>
              <a:t> </a:t>
            </a:r>
            <a:endParaRPr lang="en-US" sz="4500" dirty="0" smtClean="0"/>
          </a:p>
          <a:p>
            <a:r>
              <a:rPr lang="en-AU" sz="4500" dirty="0" err="1" smtClean="0"/>
              <a:t>Sai</a:t>
            </a:r>
            <a:r>
              <a:rPr lang="en-AU" sz="4500" dirty="0" smtClean="0"/>
              <a:t> </a:t>
            </a:r>
            <a:r>
              <a:rPr lang="en-AU" sz="4500" dirty="0" err="1" smtClean="0"/>
              <a:t>hanesan</a:t>
            </a:r>
            <a:r>
              <a:rPr lang="en-AU" sz="4500" dirty="0" smtClean="0"/>
              <a:t> </a:t>
            </a:r>
            <a:r>
              <a:rPr lang="en-AU" sz="4500" dirty="0" err="1" smtClean="0"/>
              <a:t>parenti</a:t>
            </a:r>
            <a:r>
              <a:rPr lang="en-AU" sz="4500" dirty="0" smtClean="0"/>
              <a:t> </a:t>
            </a:r>
            <a:r>
              <a:rPr lang="en-AU" sz="4500" dirty="0" err="1" smtClean="0"/>
              <a:t>neébé</a:t>
            </a:r>
            <a:r>
              <a:rPr lang="en-AU" sz="4500" dirty="0" smtClean="0"/>
              <a:t> </a:t>
            </a:r>
            <a:r>
              <a:rPr lang="en-AU" sz="4500" dirty="0" err="1" smtClean="0"/>
              <a:t>diak</a:t>
            </a:r>
            <a:r>
              <a:rPr lang="en-AU" sz="4500" dirty="0" smtClean="0"/>
              <a:t> </a:t>
            </a:r>
            <a:r>
              <a:rPr lang="en-AU" sz="4500" dirty="0" err="1" smtClean="0"/>
              <a:t>sei</a:t>
            </a:r>
            <a:r>
              <a:rPr lang="en-AU" sz="4500" dirty="0" smtClean="0"/>
              <a:t> </a:t>
            </a:r>
            <a:r>
              <a:rPr lang="en-AU" sz="4500" dirty="0" err="1" smtClean="0"/>
              <a:t>ba</a:t>
            </a:r>
            <a:r>
              <a:rPr lang="en-AU" sz="4500" dirty="0" smtClean="0"/>
              <a:t> </a:t>
            </a:r>
            <a:r>
              <a:rPr lang="en-AU" sz="4500" dirty="0" err="1" smtClean="0"/>
              <a:t>nafatin</a:t>
            </a:r>
            <a:r>
              <a:rPr lang="en-AU" sz="4500" dirty="0" smtClean="0"/>
              <a:t> </a:t>
            </a:r>
            <a:endParaRPr lang="en-US" sz="4500" dirty="0" smtClean="0"/>
          </a:p>
          <a:p>
            <a:r>
              <a:rPr lang="en-AU" sz="4500" dirty="0" err="1" smtClean="0"/>
              <a:t>Neébé</a:t>
            </a:r>
            <a:r>
              <a:rPr lang="en-AU" sz="4500" dirty="0" smtClean="0"/>
              <a:t> </a:t>
            </a:r>
            <a:r>
              <a:rPr lang="en-AU" sz="4500" dirty="0" err="1" smtClean="0"/>
              <a:t>sai</a:t>
            </a:r>
            <a:r>
              <a:rPr lang="en-AU" sz="4500" dirty="0" smtClean="0"/>
              <a:t> </a:t>
            </a:r>
            <a:r>
              <a:rPr lang="en-AU" sz="4500" dirty="0" err="1" smtClean="0"/>
              <a:t>parenti</a:t>
            </a:r>
            <a:r>
              <a:rPr lang="en-AU" sz="4500" dirty="0" smtClean="0"/>
              <a:t> </a:t>
            </a:r>
            <a:r>
              <a:rPr lang="en-AU" sz="4500" dirty="0" err="1" smtClean="0"/>
              <a:t>diak</a:t>
            </a:r>
            <a:r>
              <a:rPr lang="en-AU" sz="4500" dirty="0" smtClean="0"/>
              <a:t> </a:t>
            </a:r>
            <a:r>
              <a:rPr lang="en-AU" sz="4500" dirty="0" err="1" smtClean="0"/>
              <a:t>hanesan</a:t>
            </a:r>
            <a:r>
              <a:rPr lang="en-AU" sz="4500" dirty="0" smtClean="0"/>
              <a:t> </a:t>
            </a:r>
            <a:r>
              <a:rPr lang="en-AU" sz="4500" dirty="0" err="1" smtClean="0"/>
              <a:t>valor</a:t>
            </a:r>
            <a:r>
              <a:rPr lang="en-AU" sz="4500" dirty="0" smtClean="0"/>
              <a:t> </a:t>
            </a:r>
            <a:r>
              <a:rPr lang="en-AU" sz="4500" dirty="0" err="1" smtClean="0"/>
              <a:t>ida</a:t>
            </a:r>
            <a:r>
              <a:rPr lang="en-AU" sz="4500" dirty="0" smtClean="0"/>
              <a:t> </a:t>
            </a:r>
            <a:endParaRPr lang="en-US" sz="4500" dirty="0" smtClean="0"/>
          </a:p>
          <a:p>
            <a:endParaRPr lang="en-AU" sz="2900" b="1" dirty="0" smtClean="0"/>
          </a:p>
          <a:p>
            <a:r>
              <a:rPr lang="en-AU" sz="2900" b="1" dirty="0" smtClean="0"/>
              <a:t>For </a:t>
            </a:r>
            <a:r>
              <a:rPr lang="en-AU" sz="2900" b="1" dirty="0"/>
              <a:t>example </a:t>
            </a:r>
            <a:endParaRPr lang="en-AU" sz="2900" dirty="0"/>
          </a:p>
          <a:p>
            <a:r>
              <a:rPr lang="en-AU" sz="2900" dirty="0"/>
              <a:t>I might have a value </a:t>
            </a:r>
          </a:p>
          <a:p>
            <a:r>
              <a:rPr lang="en-AU" sz="2900" dirty="0"/>
              <a:t>To live life peacefully and to treat people kindly</a:t>
            </a:r>
          </a:p>
          <a:p>
            <a:r>
              <a:rPr lang="en-AU" sz="2900" dirty="0"/>
              <a:t>This is a value</a:t>
            </a:r>
          </a:p>
          <a:p>
            <a:r>
              <a:rPr lang="en-AU" sz="2900" dirty="0"/>
              <a:t> </a:t>
            </a:r>
          </a:p>
          <a:p>
            <a:r>
              <a:rPr lang="en-AU" sz="2900" dirty="0"/>
              <a:t>I might value being a good parent </a:t>
            </a:r>
          </a:p>
          <a:p>
            <a:r>
              <a:rPr lang="en-AU" sz="2900" dirty="0"/>
              <a:t>You can have a child. That is a goal.</a:t>
            </a:r>
          </a:p>
          <a:p>
            <a:r>
              <a:rPr lang="en-AU" sz="2900" dirty="0"/>
              <a:t>Being a good parent goes on forever</a:t>
            </a:r>
          </a:p>
          <a:p>
            <a:r>
              <a:rPr lang="en-AU" sz="2900" dirty="0"/>
              <a:t>So being a good parent is a value</a:t>
            </a:r>
          </a:p>
          <a:p>
            <a:endParaRPr lang="en-US" dirty="0"/>
          </a:p>
        </p:txBody>
      </p:sp>
      <p:sp>
        <p:nvSpPr>
          <p:cNvPr id="2" name="Slide Number Placeholder 1"/>
          <p:cNvSpPr>
            <a:spLocks noGrp="1"/>
          </p:cNvSpPr>
          <p:nvPr>
            <p:ph type="sldNum" sz="quarter" idx="12"/>
          </p:nvPr>
        </p:nvSpPr>
        <p:spPr/>
        <p:txBody>
          <a:bodyPr/>
          <a:lstStyle/>
          <a:p>
            <a:fld id="{976F3D4D-8DAE-3240-85D7-0FD19224FC84}" type="slidenum">
              <a:rPr lang="en-US" smtClean="0"/>
              <a:t>6</a:t>
            </a:fld>
            <a:endParaRPr lang="en-US"/>
          </a:p>
        </p:txBody>
      </p:sp>
    </p:spTree>
    <p:extLst>
      <p:ext uri="{BB962C8B-B14F-4D97-AF65-F5344CB8AC3E}">
        <p14:creationId xmlns:p14="http://schemas.microsoft.com/office/powerpoint/2010/main" val="12577858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7091" y="436418"/>
            <a:ext cx="8589817" cy="5853546"/>
          </a:xfrm>
        </p:spPr>
        <p:txBody>
          <a:bodyPr>
            <a:normAutofit fontScale="55000" lnSpcReduction="20000"/>
          </a:bodyPr>
          <a:lstStyle/>
          <a:p>
            <a:r>
              <a:rPr lang="en-AU" sz="4000" b="1" dirty="0" smtClean="0"/>
              <a:t>LISTA VALORSERVISU</a:t>
            </a:r>
            <a:endParaRPr lang="en-US" sz="4000" dirty="0" smtClean="0"/>
          </a:p>
          <a:p>
            <a:pPr marL="0" indent="0">
              <a:buNone/>
            </a:pPr>
            <a:endParaRPr lang="en-US" sz="4000" dirty="0" smtClean="0"/>
          </a:p>
          <a:p>
            <a:r>
              <a:rPr lang="en-AU" sz="4000" b="1" dirty="0" err="1" smtClean="0"/>
              <a:t>Pergunta</a:t>
            </a:r>
            <a:endParaRPr lang="en-US" sz="4000" dirty="0" smtClean="0"/>
          </a:p>
          <a:p>
            <a:r>
              <a:rPr lang="en-AU" sz="4000" dirty="0" err="1" smtClean="0"/>
              <a:t>Ita</a:t>
            </a:r>
            <a:r>
              <a:rPr lang="en-AU" sz="4000" dirty="0" smtClean="0"/>
              <a:t> </a:t>
            </a:r>
            <a:r>
              <a:rPr lang="en-AU" sz="4000" dirty="0" err="1" smtClean="0"/>
              <a:t>nia</a:t>
            </a:r>
            <a:r>
              <a:rPr lang="en-AU" sz="4000" dirty="0" smtClean="0"/>
              <a:t> </a:t>
            </a:r>
            <a:r>
              <a:rPr lang="en-AU" sz="4000" dirty="0" err="1" smtClean="0"/>
              <a:t>valor</a:t>
            </a:r>
            <a:r>
              <a:rPr lang="en-AU" sz="4000" dirty="0" smtClean="0"/>
              <a:t> </a:t>
            </a:r>
            <a:r>
              <a:rPr lang="en-AU" sz="4000" dirty="0" err="1" smtClean="0"/>
              <a:t>saida</a:t>
            </a:r>
            <a:r>
              <a:rPr lang="en-AU" sz="4000" dirty="0" smtClean="0"/>
              <a:t> </a:t>
            </a:r>
            <a:r>
              <a:rPr lang="en-AU" sz="4000" dirty="0" err="1" smtClean="0"/>
              <a:t>neébé</a:t>
            </a:r>
            <a:r>
              <a:rPr lang="en-AU" sz="4000" dirty="0" smtClean="0"/>
              <a:t> </a:t>
            </a:r>
            <a:r>
              <a:rPr lang="en-AU" sz="4000" dirty="0" err="1" smtClean="0"/>
              <a:t>iha</a:t>
            </a:r>
            <a:r>
              <a:rPr lang="en-AU" sz="4000" dirty="0" smtClean="0"/>
              <a:t> </a:t>
            </a:r>
            <a:r>
              <a:rPr lang="en-AU" sz="4000" dirty="0" err="1" smtClean="0"/>
              <a:t>relasaun</a:t>
            </a:r>
            <a:r>
              <a:rPr lang="en-AU" sz="4000" dirty="0" smtClean="0"/>
              <a:t> </a:t>
            </a:r>
            <a:r>
              <a:rPr lang="en-AU" sz="4000" dirty="0" err="1" smtClean="0"/>
              <a:t>ho</a:t>
            </a:r>
            <a:r>
              <a:rPr lang="en-AU" sz="4000" dirty="0" smtClean="0"/>
              <a:t> </a:t>
            </a:r>
            <a:r>
              <a:rPr lang="en-AU" sz="4000" dirty="0" err="1" smtClean="0"/>
              <a:t>konfliktu</a:t>
            </a:r>
            <a:r>
              <a:rPr lang="en-AU" sz="4000" dirty="0" smtClean="0"/>
              <a:t>?</a:t>
            </a:r>
            <a:endParaRPr lang="en-US" sz="4000" dirty="0" smtClean="0"/>
          </a:p>
          <a:p>
            <a:r>
              <a:rPr lang="en-AU" sz="4000" dirty="0" err="1" smtClean="0"/>
              <a:t>Grupo</a:t>
            </a:r>
            <a:r>
              <a:rPr lang="en-AU" sz="4000" dirty="0" smtClean="0"/>
              <a:t> </a:t>
            </a:r>
            <a:r>
              <a:rPr lang="en-AU" sz="4000" dirty="0" err="1" smtClean="0"/>
              <a:t>diskusaun</a:t>
            </a:r>
            <a:r>
              <a:rPr lang="en-AU" sz="4000" dirty="0" smtClean="0"/>
              <a:t> </a:t>
            </a:r>
            <a:r>
              <a:rPr lang="en-AU" sz="4000" dirty="0" err="1" smtClean="0"/>
              <a:t>kiík</a:t>
            </a:r>
            <a:endParaRPr lang="en-US" sz="4000" dirty="0" smtClean="0"/>
          </a:p>
          <a:p>
            <a:r>
              <a:rPr lang="en-AU" sz="4000" dirty="0" err="1" smtClean="0"/>
              <a:t>Hatoó</a:t>
            </a:r>
            <a:r>
              <a:rPr lang="en-AU" sz="4000" dirty="0" smtClean="0"/>
              <a:t> </a:t>
            </a:r>
            <a:r>
              <a:rPr lang="en-AU" sz="4000" dirty="0" err="1" smtClean="0"/>
              <a:t>fali</a:t>
            </a:r>
            <a:r>
              <a:rPr lang="en-AU" sz="4000" dirty="0" smtClean="0"/>
              <a:t> </a:t>
            </a:r>
            <a:r>
              <a:rPr lang="en-AU" sz="4000" dirty="0" err="1" smtClean="0"/>
              <a:t>ita</a:t>
            </a:r>
            <a:r>
              <a:rPr lang="en-AU" sz="4000" dirty="0" smtClean="0"/>
              <a:t> </a:t>
            </a:r>
            <a:r>
              <a:rPr lang="en-AU" sz="4000" dirty="0" err="1" smtClean="0"/>
              <a:t>boót</a:t>
            </a:r>
            <a:r>
              <a:rPr lang="en-AU" sz="4000" dirty="0" smtClean="0"/>
              <a:t> </a:t>
            </a:r>
            <a:r>
              <a:rPr lang="en-AU" sz="4000" dirty="0" err="1" smtClean="0"/>
              <a:t>sira</a:t>
            </a:r>
            <a:r>
              <a:rPr lang="en-AU" sz="4000" dirty="0" smtClean="0"/>
              <a:t> </a:t>
            </a:r>
            <a:r>
              <a:rPr lang="en-AU" sz="4000" dirty="0" err="1" smtClean="0"/>
              <a:t>nia</a:t>
            </a:r>
            <a:r>
              <a:rPr lang="en-AU" sz="4000" dirty="0" smtClean="0"/>
              <a:t> </a:t>
            </a:r>
            <a:r>
              <a:rPr lang="en-AU" sz="4000" dirty="0" err="1" smtClean="0"/>
              <a:t>relatoriu</a:t>
            </a:r>
            <a:r>
              <a:rPr lang="en-AU" sz="4000" dirty="0" smtClean="0"/>
              <a:t> </a:t>
            </a:r>
            <a:endParaRPr lang="en-US" sz="4000" dirty="0" smtClean="0"/>
          </a:p>
          <a:p>
            <a:pPr marL="0" indent="0">
              <a:buNone/>
            </a:pPr>
            <a:endParaRPr lang="en-US" sz="4000" dirty="0" smtClean="0"/>
          </a:p>
          <a:p>
            <a:r>
              <a:rPr lang="en-AU" sz="4000" b="1" dirty="0" err="1" smtClean="0"/>
              <a:t>Oinsa</a:t>
            </a:r>
            <a:r>
              <a:rPr lang="en-AU" sz="4000" b="1" dirty="0" smtClean="0"/>
              <a:t> </a:t>
            </a:r>
            <a:r>
              <a:rPr lang="en-AU" sz="4000" b="1" dirty="0" err="1" smtClean="0"/>
              <a:t>ita</a:t>
            </a:r>
            <a:r>
              <a:rPr lang="en-AU" sz="4000" b="1" dirty="0" smtClean="0"/>
              <a:t> </a:t>
            </a:r>
            <a:r>
              <a:rPr lang="en-AU" sz="4000" b="1" dirty="0" err="1" smtClean="0"/>
              <a:t>uza</a:t>
            </a:r>
            <a:r>
              <a:rPr lang="en-AU" sz="4000" b="1" dirty="0" smtClean="0"/>
              <a:t> </a:t>
            </a:r>
            <a:r>
              <a:rPr lang="en-AU" sz="4000" b="1" dirty="0" err="1" smtClean="0"/>
              <a:t>ita</a:t>
            </a:r>
            <a:r>
              <a:rPr lang="en-AU" sz="4000" b="1" dirty="0" smtClean="0"/>
              <a:t> </a:t>
            </a:r>
            <a:r>
              <a:rPr lang="en-AU" sz="4000" b="1" dirty="0" err="1" smtClean="0"/>
              <a:t>nia</a:t>
            </a:r>
            <a:r>
              <a:rPr lang="en-AU" sz="4000" b="1" dirty="0" smtClean="0"/>
              <a:t> </a:t>
            </a:r>
            <a:r>
              <a:rPr lang="en-AU" sz="4000" b="1" dirty="0" err="1" smtClean="0"/>
              <a:t>valor</a:t>
            </a:r>
            <a:r>
              <a:rPr lang="en-AU" sz="4000" b="1" dirty="0" smtClean="0"/>
              <a:t> </a:t>
            </a:r>
            <a:r>
              <a:rPr lang="en-AU" sz="4000" b="1" dirty="0" err="1" smtClean="0"/>
              <a:t>hodi</a:t>
            </a:r>
            <a:r>
              <a:rPr lang="en-AU" sz="4000" b="1" dirty="0" smtClean="0"/>
              <a:t> </a:t>
            </a:r>
            <a:r>
              <a:rPr lang="en-AU" sz="4000" b="1" dirty="0" err="1" smtClean="0"/>
              <a:t>ajuda</a:t>
            </a:r>
            <a:r>
              <a:rPr lang="en-AU" sz="4000" b="1" dirty="0" smtClean="0"/>
              <a:t> </a:t>
            </a:r>
            <a:r>
              <a:rPr lang="en-AU" sz="4000" b="1" dirty="0" err="1" smtClean="0"/>
              <a:t>ita</a:t>
            </a:r>
            <a:r>
              <a:rPr lang="en-AU" sz="4000" b="1" dirty="0" smtClean="0"/>
              <a:t> </a:t>
            </a:r>
            <a:r>
              <a:rPr lang="en-AU" sz="4000" b="1" dirty="0" err="1" smtClean="0"/>
              <a:t>atu</a:t>
            </a:r>
            <a:r>
              <a:rPr lang="en-AU" sz="4000" b="1" dirty="0" smtClean="0"/>
              <a:t> halo </a:t>
            </a:r>
            <a:r>
              <a:rPr lang="en-AU" sz="4000" b="1" dirty="0" err="1" smtClean="0"/>
              <a:t>asaun</a:t>
            </a:r>
            <a:r>
              <a:rPr lang="en-AU" sz="4000" b="1" dirty="0" smtClean="0"/>
              <a:t> dame?</a:t>
            </a:r>
            <a:r>
              <a:rPr lang="en-AU" sz="4000" b="1" dirty="0"/>
              <a:t> </a:t>
            </a:r>
            <a:r>
              <a:rPr lang="en-AU" b="1" dirty="0"/>
              <a:t> </a:t>
            </a:r>
            <a:endParaRPr lang="en-AU" dirty="0"/>
          </a:p>
          <a:p>
            <a:endParaRPr lang="en-AU" b="1" dirty="0" smtClean="0"/>
          </a:p>
          <a:p>
            <a:r>
              <a:rPr lang="en-AU" sz="3300" b="1" dirty="0" smtClean="0"/>
              <a:t>WORKSHEET VALUES </a:t>
            </a:r>
            <a:endParaRPr lang="en-AU" sz="3300" dirty="0" smtClean="0"/>
          </a:p>
          <a:p>
            <a:pPr marL="0" indent="0">
              <a:buNone/>
            </a:pPr>
            <a:endParaRPr lang="en-AU" sz="3300" dirty="0" smtClean="0"/>
          </a:p>
          <a:p>
            <a:r>
              <a:rPr lang="en-AU" sz="3300" b="1" dirty="0" smtClean="0"/>
              <a:t>Question</a:t>
            </a:r>
            <a:endParaRPr lang="en-AU" sz="3300" dirty="0" smtClean="0"/>
          </a:p>
          <a:p>
            <a:r>
              <a:rPr lang="en-AU" sz="3300" dirty="0" smtClean="0"/>
              <a:t>What are your values regarding conflict?</a:t>
            </a:r>
          </a:p>
          <a:p>
            <a:pPr marL="0" indent="0">
              <a:buNone/>
            </a:pPr>
            <a:endParaRPr lang="en-AU" sz="3300" dirty="0" smtClean="0"/>
          </a:p>
          <a:p>
            <a:r>
              <a:rPr lang="en-AU" sz="3300" dirty="0" smtClean="0"/>
              <a:t>Small group discussion</a:t>
            </a:r>
          </a:p>
          <a:p>
            <a:r>
              <a:rPr lang="en-AU" sz="3300" dirty="0" smtClean="0"/>
              <a:t>Then report back </a:t>
            </a:r>
          </a:p>
          <a:p>
            <a:pPr marL="0" indent="0">
              <a:buNone/>
            </a:pPr>
            <a:endParaRPr lang="en-AU" sz="3300" dirty="0" smtClean="0"/>
          </a:p>
          <a:p>
            <a:r>
              <a:rPr lang="en-AU" sz="3300" b="1" dirty="0" smtClean="0"/>
              <a:t>How do we use our values to help us with acting peacefully?</a:t>
            </a:r>
            <a:endParaRPr lang="en-AU" sz="3300" dirty="0" smtClean="0"/>
          </a:p>
          <a:p>
            <a:endParaRPr lang="en-AU" sz="3300" b="1" dirty="0" smtClean="0"/>
          </a:p>
          <a:p>
            <a:endParaRPr lang="en-US" sz="2600" dirty="0"/>
          </a:p>
        </p:txBody>
      </p:sp>
      <p:sp>
        <p:nvSpPr>
          <p:cNvPr id="2" name="Slide Number Placeholder 1"/>
          <p:cNvSpPr>
            <a:spLocks noGrp="1"/>
          </p:cNvSpPr>
          <p:nvPr>
            <p:ph type="sldNum" sz="quarter" idx="12"/>
          </p:nvPr>
        </p:nvSpPr>
        <p:spPr/>
        <p:txBody>
          <a:bodyPr/>
          <a:lstStyle/>
          <a:p>
            <a:fld id="{976F3D4D-8DAE-3240-85D7-0FD19224FC84}" type="slidenum">
              <a:rPr lang="en-US" smtClean="0"/>
              <a:t>7</a:t>
            </a:fld>
            <a:endParaRPr lang="en-US"/>
          </a:p>
        </p:txBody>
      </p:sp>
    </p:spTree>
    <p:extLst>
      <p:ext uri="{BB962C8B-B14F-4D97-AF65-F5344CB8AC3E}">
        <p14:creationId xmlns:p14="http://schemas.microsoft.com/office/powerpoint/2010/main" val="263651539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sz="3200" b="1" dirty="0"/>
              <a:t>TERAPIA ASEITASAUN NO KOMITMENTU– ACT (</a:t>
            </a:r>
            <a:r>
              <a:rPr lang="en-AU" sz="3200" b="1" dirty="0" smtClean="0"/>
              <a:t>ACCEPTANCE AND </a:t>
            </a:r>
            <a:r>
              <a:rPr lang="en-AU" sz="3200" b="1" dirty="0"/>
              <a:t>COMMITMENT THERAPY</a:t>
            </a:r>
            <a:r>
              <a:rPr lang="en-AU" sz="3200" b="1" dirty="0" smtClean="0"/>
              <a:t>)</a:t>
            </a:r>
            <a:endParaRPr lang="en-US" sz="3200" dirty="0"/>
          </a:p>
        </p:txBody>
      </p:sp>
      <p:sp>
        <p:nvSpPr>
          <p:cNvPr id="3" name="Content Placeholder 2"/>
          <p:cNvSpPr>
            <a:spLocks noGrp="1"/>
          </p:cNvSpPr>
          <p:nvPr>
            <p:ph idx="1"/>
          </p:nvPr>
        </p:nvSpPr>
        <p:spPr>
          <a:xfrm>
            <a:off x="457200" y="1738750"/>
            <a:ext cx="8229600" cy="4464352"/>
          </a:xfrm>
        </p:spPr>
        <p:txBody>
          <a:bodyPr>
            <a:normAutofit fontScale="62500" lnSpcReduction="20000"/>
          </a:bodyPr>
          <a:lstStyle/>
          <a:p>
            <a:pPr marL="0" indent="0">
              <a:buNone/>
            </a:pPr>
            <a:r>
              <a:rPr lang="en-AU" sz="4500" b="1" dirty="0" err="1" smtClean="0"/>
              <a:t>Mota</a:t>
            </a:r>
            <a:r>
              <a:rPr lang="en-AU" sz="4500" b="1" dirty="0" smtClean="0"/>
              <a:t> no </a:t>
            </a:r>
            <a:r>
              <a:rPr lang="en-AU" sz="4500" b="1" dirty="0" err="1" smtClean="0"/>
              <a:t>mota</a:t>
            </a:r>
            <a:r>
              <a:rPr lang="en-AU" sz="4500" b="1" dirty="0" smtClean="0"/>
              <a:t> </a:t>
            </a:r>
            <a:r>
              <a:rPr lang="en-AU" sz="4500" b="1" dirty="0" err="1" smtClean="0"/>
              <a:t>ninin</a:t>
            </a:r>
            <a:r>
              <a:rPr lang="en-AU" sz="4500" b="1" dirty="0" smtClean="0"/>
              <a:t> – </a:t>
            </a:r>
            <a:r>
              <a:rPr lang="en-AU" sz="4500" b="1" dirty="0" err="1" smtClean="0"/>
              <a:t>dalan</a:t>
            </a:r>
            <a:r>
              <a:rPr lang="en-AU" sz="4500" b="1" dirty="0" smtClean="0"/>
              <a:t> </a:t>
            </a:r>
            <a:r>
              <a:rPr lang="en-AU" sz="4500" b="1" dirty="0" err="1" smtClean="0"/>
              <a:t>atu</a:t>
            </a:r>
            <a:r>
              <a:rPr lang="en-AU" sz="4500" b="1" dirty="0" smtClean="0"/>
              <a:t> </a:t>
            </a:r>
            <a:r>
              <a:rPr lang="en-AU" sz="4500" b="1" dirty="0" err="1" smtClean="0"/>
              <a:t>hakat</a:t>
            </a:r>
            <a:r>
              <a:rPr lang="en-AU" sz="4500" b="1" dirty="0" smtClean="0"/>
              <a:t> </a:t>
            </a:r>
            <a:r>
              <a:rPr lang="en-AU" sz="4500" b="1" dirty="0" err="1" smtClean="0"/>
              <a:t>sai</a:t>
            </a:r>
            <a:r>
              <a:rPr lang="en-AU" sz="4500" b="1" dirty="0" smtClean="0"/>
              <a:t> </a:t>
            </a:r>
            <a:r>
              <a:rPr lang="en-AU" sz="4500" b="1" dirty="0" err="1" smtClean="0"/>
              <a:t>husi</a:t>
            </a:r>
            <a:r>
              <a:rPr lang="en-AU" sz="4500" b="1" dirty="0" smtClean="0"/>
              <a:t> </a:t>
            </a:r>
            <a:r>
              <a:rPr lang="en-AU" sz="4500" b="1" dirty="0" err="1" smtClean="0"/>
              <a:t>ita</a:t>
            </a:r>
            <a:r>
              <a:rPr lang="en-AU" sz="4500" b="1" dirty="0" smtClean="0"/>
              <a:t> </a:t>
            </a:r>
            <a:r>
              <a:rPr lang="en-AU" sz="4500" b="1" dirty="0" err="1" smtClean="0"/>
              <a:t>nia</a:t>
            </a:r>
            <a:r>
              <a:rPr lang="en-AU" sz="4500" b="1" dirty="0" smtClean="0"/>
              <a:t> </a:t>
            </a:r>
            <a:r>
              <a:rPr lang="en-AU" sz="4500" b="1" dirty="0" err="1" smtClean="0"/>
              <a:t>hanoin</a:t>
            </a:r>
            <a:r>
              <a:rPr lang="en-AU" sz="4500" b="1" dirty="0" smtClean="0"/>
              <a:t> no </a:t>
            </a:r>
            <a:r>
              <a:rPr lang="en-AU" sz="4500" b="1" dirty="0" err="1" smtClean="0"/>
              <a:t>sentimentu</a:t>
            </a:r>
            <a:r>
              <a:rPr lang="en-AU" sz="4500" b="1" dirty="0" smtClean="0"/>
              <a:t> no </a:t>
            </a:r>
            <a:r>
              <a:rPr lang="en-AU" sz="4500" b="1" dirty="0" err="1" smtClean="0"/>
              <a:t>sai</a:t>
            </a:r>
            <a:r>
              <a:rPr lang="en-AU" sz="4500" b="1" dirty="0" smtClean="0"/>
              <a:t> </a:t>
            </a:r>
            <a:r>
              <a:rPr lang="en-AU" sz="4500" b="1" dirty="0" err="1" smtClean="0"/>
              <a:t>husi</a:t>
            </a:r>
            <a:r>
              <a:rPr lang="en-AU" sz="4500" b="1" dirty="0" smtClean="0"/>
              <a:t> </a:t>
            </a:r>
            <a:r>
              <a:rPr lang="en-AU" sz="4500" b="1" dirty="0" err="1" smtClean="0"/>
              <a:t>konfliktu</a:t>
            </a:r>
            <a:r>
              <a:rPr lang="en-AU" sz="4500" b="1" dirty="0" smtClean="0"/>
              <a:t> no hare </a:t>
            </a:r>
            <a:r>
              <a:rPr lang="en-AU" sz="4500" b="1" dirty="0" err="1" smtClean="0"/>
              <a:t>dalan</a:t>
            </a:r>
            <a:r>
              <a:rPr lang="en-AU" sz="4500" b="1" dirty="0" smtClean="0"/>
              <a:t> </a:t>
            </a:r>
            <a:r>
              <a:rPr lang="en-AU" sz="4500" b="1" dirty="0" err="1" smtClean="0"/>
              <a:t>klaro</a:t>
            </a:r>
            <a:r>
              <a:rPr lang="en-AU" sz="4500" b="1" dirty="0" smtClean="0"/>
              <a:t> </a:t>
            </a:r>
            <a:r>
              <a:rPr lang="en-AU" sz="4500" b="1" dirty="0" err="1" smtClean="0"/>
              <a:t>liu</a:t>
            </a:r>
            <a:r>
              <a:rPr lang="en-AU" sz="4500" b="1" dirty="0" smtClean="0"/>
              <a:t> tan </a:t>
            </a:r>
            <a:r>
              <a:rPr lang="en-AU" sz="4500" b="1" dirty="0" err="1" smtClean="0"/>
              <a:t>hodi</a:t>
            </a:r>
            <a:r>
              <a:rPr lang="en-AU" sz="4500" b="1" dirty="0" smtClean="0"/>
              <a:t> </a:t>
            </a:r>
            <a:r>
              <a:rPr lang="en-AU" sz="4500" b="1" dirty="0" err="1" smtClean="0"/>
              <a:t>responde</a:t>
            </a:r>
            <a:r>
              <a:rPr lang="en-AU" sz="4500" b="1" dirty="0" smtClean="0"/>
              <a:t> </a:t>
            </a:r>
            <a:r>
              <a:rPr lang="en-AU" sz="4500" b="1" dirty="0" err="1" smtClean="0"/>
              <a:t>ba</a:t>
            </a:r>
            <a:r>
              <a:rPr lang="en-AU" sz="4500" b="1" dirty="0" smtClean="0"/>
              <a:t> </a:t>
            </a:r>
            <a:r>
              <a:rPr lang="en-AU" sz="4500" b="1" dirty="0" err="1" smtClean="0"/>
              <a:t>situasaun</a:t>
            </a:r>
            <a:r>
              <a:rPr lang="en-AU" sz="4500" b="1" dirty="0" smtClean="0"/>
              <a:t> </a:t>
            </a:r>
            <a:r>
              <a:rPr lang="en-AU" sz="4500" b="1" dirty="0" err="1" smtClean="0"/>
              <a:t>ruma</a:t>
            </a:r>
            <a:r>
              <a:rPr lang="en-AU" sz="4500" b="1" dirty="0" smtClean="0"/>
              <a:t> </a:t>
            </a:r>
            <a:endParaRPr lang="en-US" sz="4500" dirty="0" smtClean="0"/>
          </a:p>
          <a:p>
            <a:pPr marL="0" indent="0">
              <a:buNone/>
            </a:pPr>
            <a:endParaRPr lang="en-US" sz="4500" dirty="0" smtClean="0"/>
          </a:p>
          <a:p>
            <a:r>
              <a:rPr lang="en-AU" sz="4500" dirty="0" err="1" smtClean="0"/>
              <a:t>Iha</a:t>
            </a:r>
            <a:r>
              <a:rPr lang="en-AU" sz="4500" dirty="0" smtClean="0"/>
              <a:t> </a:t>
            </a:r>
            <a:r>
              <a:rPr lang="en-AU" sz="4500" dirty="0" err="1" smtClean="0"/>
              <a:t>konfliktu</a:t>
            </a:r>
            <a:r>
              <a:rPr lang="en-AU" sz="4500" dirty="0" smtClean="0"/>
              <a:t> </a:t>
            </a:r>
            <a:r>
              <a:rPr lang="en-AU" sz="4500" dirty="0" err="1" smtClean="0"/>
              <a:t>laran</a:t>
            </a:r>
            <a:r>
              <a:rPr lang="en-AU" sz="4500" dirty="0" smtClean="0"/>
              <a:t> – </a:t>
            </a:r>
            <a:r>
              <a:rPr lang="en-AU" sz="4500" dirty="0" err="1" smtClean="0"/>
              <a:t>wainhira</a:t>
            </a:r>
            <a:r>
              <a:rPr lang="en-AU" sz="4500" dirty="0" smtClean="0"/>
              <a:t> </a:t>
            </a:r>
            <a:r>
              <a:rPr lang="en-AU" sz="4500" dirty="0" err="1" smtClean="0"/>
              <a:t>iha</a:t>
            </a:r>
            <a:r>
              <a:rPr lang="en-AU" sz="4500" dirty="0" smtClean="0"/>
              <a:t> </a:t>
            </a:r>
            <a:r>
              <a:rPr lang="en-AU" sz="4500" dirty="0" err="1" smtClean="0"/>
              <a:t>mota</a:t>
            </a:r>
            <a:r>
              <a:rPr lang="en-AU" sz="4500" dirty="0" smtClean="0"/>
              <a:t> </a:t>
            </a:r>
            <a:r>
              <a:rPr lang="en-AU" sz="4500" dirty="0" err="1" smtClean="0"/>
              <a:t>laran</a:t>
            </a:r>
            <a:endParaRPr lang="en-AU" sz="4500" dirty="0" smtClean="0"/>
          </a:p>
          <a:p>
            <a:pPr marL="0" indent="0">
              <a:buNone/>
            </a:pPr>
            <a:endParaRPr lang="en-AU" sz="2800" dirty="0" smtClean="0"/>
          </a:p>
          <a:p>
            <a:endParaRPr lang="en-AU" sz="2800" b="1" u="sng" dirty="0" smtClean="0"/>
          </a:p>
          <a:p>
            <a:pPr marL="0" indent="0">
              <a:buNone/>
            </a:pPr>
            <a:r>
              <a:rPr lang="en-AU" sz="2800" b="1" u="sng" dirty="0" smtClean="0"/>
              <a:t>ACCEPTANCE </a:t>
            </a:r>
            <a:r>
              <a:rPr lang="en-AU" sz="2800" b="1" u="sng" dirty="0"/>
              <a:t>AND COMMITMENT THERAPY – ACT</a:t>
            </a:r>
            <a:endParaRPr lang="en-AU" sz="2800" dirty="0"/>
          </a:p>
          <a:p>
            <a:pPr marL="0" indent="0">
              <a:buNone/>
            </a:pPr>
            <a:endParaRPr lang="en-AU" sz="2800" dirty="0"/>
          </a:p>
          <a:p>
            <a:pPr marL="0" indent="0">
              <a:buNone/>
            </a:pPr>
            <a:r>
              <a:rPr lang="en-AU" sz="2800" b="1" dirty="0" smtClean="0"/>
              <a:t>The river and the river bank  - a way of stepping out of our thoughts and feelings and out of conflict and seeing a wise way to deal with a situation </a:t>
            </a:r>
            <a:endParaRPr lang="en-AU" sz="2800" dirty="0" smtClean="0"/>
          </a:p>
          <a:p>
            <a:pPr marL="0" indent="0">
              <a:buNone/>
            </a:pPr>
            <a:endParaRPr lang="en-AU" sz="2800" dirty="0" smtClean="0"/>
          </a:p>
          <a:p>
            <a:pPr lvl="0"/>
            <a:r>
              <a:rPr lang="en-AU" sz="2800" dirty="0" smtClean="0"/>
              <a:t>In conflict - is in the river</a:t>
            </a:r>
          </a:p>
          <a:p>
            <a:endParaRPr lang="en-US" sz="2800" dirty="0"/>
          </a:p>
        </p:txBody>
      </p:sp>
      <p:sp>
        <p:nvSpPr>
          <p:cNvPr id="4" name="Slide Number Placeholder 3"/>
          <p:cNvSpPr>
            <a:spLocks noGrp="1"/>
          </p:cNvSpPr>
          <p:nvPr>
            <p:ph type="sldNum" sz="quarter" idx="12"/>
          </p:nvPr>
        </p:nvSpPr>
        <p:spPr/>
        <p:txBody>
          <a:bodyPr/>
          <a:lstStyle/>
          <a:p>
            <a:fld id="{976F3D4D-8DAE-3240-85D7-0FD19224FC84}" type="slidenum">
              <a:rPr lang="en-US" smtClean="0"/>
              <a:t>8</a:t>
            </a:fld>
            <a:endParaRPr lang="en-US"/>
          </a:p>
        </p:txBody>
      </p:sp>
    </p:spTree>
    <p:extLst>
      <p:ext uri="{BB962C8B-B14F-4D97-AF65-F5344CB8AC3E}">
        <p14:creationId xmlns:p14="http://schemas.microsoft.com/office/powerpoint/2010/main" val="7492531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HAKAT SAI HUSI MOTA </a:t>
            </a:r>
            <a:endParaRPr lang="en-US" dirty="0"/>
          </a:p>
        </p:txBody>
      </p:sp>
      <p:pic>
        <p:nvPicPr>
          <p:cNvPr id="4" name="Content Placeholder 3"/>
          <p:cNvPicPr>
            <a:picLocks noGrp="1" noChangeAspect="1"/>
          </p:cNvPicPr>
          <p:nvPr>
            <p:ph idx="1"/>
          </p:nvPr>
        </p:nvPicPr>
        <p:blipFill>
          <a:blip r:embed="rId2"/>
          <a:srcRect t="1115" b="1115"/>
          <a:stretch>
            <a:fillRect/>
          </a:stretch>
        </p:blipFill>
        <p:spPr/>
      </p:pic>
      <p:sp>
        <p:nvSpPr>
          <p:cNvPr id="3" name="Slide Number Placeholder 2"/>
          <p:cNvSpPr>
            <a:spLocks noGrp="1"/>
          </p:cNvSpPr>
          <p:nvPr>
            <p:ph type="sldNum" sz="quarter" idx="12"/>
          </p:nvPr>
        </p:nvSpPr>
        <p:spPr/>
        <p:txBody>
          <a:bodyPr/>
          <a:lstStyle/>
          <a:p>
            <a:fld id="{976F3D4D-8DAE-3240-85D7-0FD19224FC84}" type="slidenum">
              <a:rPr lang="en-US" smtClean="0"/>
              <a:t>9</a:t>
            </a:fld>
            <a:endParaRPr lang="en-US"/>
          </a:p>
        </p:txBody>
      </p:sp>
    </p:spTree>
    <p:extLst>
      <p:ext uri="{BB962C8B-B14F-4D97-AF65-F5344CB8AC3E}">
        <p14:creationId xmlns:p14="http://schemas.microsoft.com/office/powerpoint/2010/main" val="146999365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483</TotalTime>
  <Words>867</Words>
  <Application>Microsoft Macintosh PowerPoint</Application>
  <PresentationFormat>On-screen Show (4:3)</PresentationFormat>
  <Paragraphs>204</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QOLOQUIO REJOLUSAUN KONFLIKTU CONFLICT RESOLUTION WORKSHOP DR RUTH RUDGE DR JOHN RUDGE DILI, 20 DE NOVEMBER DE 2014 </vt:lpstr>
      <vt:lpstr>PowerPoint Presentation</vt:lpstr>
      <vt:lpstr>PowerPoint Presentation</vt:lpstr>
      <vt:lpstr>PowerPoint Presentation</vt:lpstr>
      <vt:lpstr>PowerPoint Presentation</vt:lpstr>
      <vt:lpstr>PowerPoint Presentation</vt:lpstr>
      <vt:lpstr>PowerPoint Presentation</vt:lpstr>
      <vt:lpstr>TERAPIA ASEITASAUN NO KOMITMENTU– ACT (ACCEPTANCE AND COMMITMENT THERAPY)</vt:lpstr>
      <vt:lpstr>HAKAT SAI HUSI MOTA </vt:lpstr>
      <vt:lpstr>PowerPoint Presentation</vt:lpstr>
      <vt:lpstr>PowerPoint Presentation</vt:lpstr>
      <vt:lpstr>PowerPoint Presentation</vt:lpstr>
      <vt:lpstr>John sei hanorin ita excersisu hanoin principal sira   John will teach a mindfulness exercise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 RESOLUTION WORKSHOP DR RUTH RUDGE DR JOHN RUDGE 20 NOVEMBER 2014 DILI</dc:title>
  <dc:creator>a Rudge</dc:creator>
  <cp:lastModifiedBy>Kim Dunphy</cp:lastModifiedBy>
  <cp:revision>36</cp:revision>
  <dcterms:created xsi:type="dcterms:W3CDTF">2014-11-18T02:53:51Z</dcterms:created>
  <dcterms:modified xsi:type="dcterms:W3CDTF">2014-12-09T12:39:15Z</dcterms:modified>
</cp:coreProperties>
</file>